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5" r:id="rId5"/>
    <p:sldId id="260" r:id="rId6"/>
    <p:sldId id="259" r:id="rId7"/>
    <p:sldId id="261" r:id="rId8"/>
    <p:sldId id="262" r:id="rId9"/>
    <p:sldId id="263" r:id="rId10"/>
    <p:sldId id="266" r:id="rId11"/>
    <p:sldId id="271" r:id="rId12"/>
    <p:sldId id="272" r:id="rId13"/>
    <p:sldId id="268" r:id="rId14"/>
    <p:sldId id="269" r:id="rId15"/>
    <p:sldId id="270" r:id="rId16"/>
    <p:sldId id="273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74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159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-12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31C0E4-EB2D-49ED-AF56-063BFF67ABBE}" type="doc">
      <dgm:prSet loTypeId="urn:microsoft.com/office/officeart/2005/8/layout/target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CD7EC1C2-34A8-4627-8DCC-82C261ED9E5D}">
      <dgm:prSet phldrT="[Texto]"/>
      <dgm:spPr/>
      <dgm:t>
        <a:bodyPr/>
        <a:lstStyle/>
        <a:p>
          <a:r>
            <a:rPr lang="es-CO" b="1" dirty="0" smtClean="0"/>
            <a:t>Fortalecimiento Institucional</a:t>
          </a:r>
          <a:endParaRPr lang="es-CO" b="1" dirty="0"/>
        </a:p>
      </dgm:t>
    </dgm:pt>
    <dgm:pt modelId="{54902E60-A151-4E72-ADF1-DF22AA9BFB05}" type="parTrans" cxnId="{853A397B-93BC-496C-AF44-18BC18BABAA5}">
      <dgm:prSet/>
      <dgm:spPr/>
      <dgm:t>
        <a:bodyPr/>
        <a:lstStyle/>
        <a:p>
          <a:endParaRPr lang="es-CO"/>
        </a:p>
      </dgm:t>
    </dgm:pt>
    <dgm:pt modelId="{DCADB50C-EDE8-452B-A8D3-A69A35243D23}" type="sibTrans" cxnId="{853A397B-93BC-496C-AF44-18BC18BABAA5}">
      <dgm:prSet/>
      <dgm:spPr/>
      <dgm:t>
        <a:bodyPr/>
        <a:lstStyle/>
        <a:p>
          <a:endParaRPr lang="es-CO"/>
        </a:p>
      </dgm:t>
    </dgm:pt>
    <dgm:pt modelId="{4AB1C898-418B-4209-8C9E-CACDBC61DEFD}">
      <dgm:prSet phldrT="[Texto]" custT="1"/>
      <dgm:spPr/>
      <dgm:t>
        <a:bodyPr/>
        <a:lstStyle/>
        <a:p>
          <a:r>
            <a:rPr lang="es-CO" sz="1400" dirty="0" smtClean="0"/>
            <a:t>Consejo Nacional de Seguridad Turística.</a:t>
          </a:r>
          <a:endParaRPr lang="es-CO" sz="1400" dirty="0"/>
        </a:p>
      </dgm:t>
    </dgm:pt>
    <dgm:pt modelId="{A8C83069-4FEF-4C27-8439-C76E2F17FBD1}" type="parTrans" cxnId="{09FB6D66-E6C1-4C1C-AA19-6F50B6D66A70}">
      <dgm:prSet/>
      <dgm:spPr/>
      <dgm:t>
        <a:bodyPr/>
        <a:lstStyle/>
        <a:p>
          <a:endParaRPr lang="es-CO"/>
        </a:p>
      </dgm:t>
    </dgm:pt>
    <dgm:pt modelId="{3BF8904F-4E6C-4B26-9F99-AA243AA549F0}" type="sibTrans" cxnId="{09FB6D66-E6C1-4C1C-AA19-6F50B6D66A70}">
      <dgm:prSet/>
      <dgm:spPr/>
      <dgm:t>
        <a:bodyPr/>
        <a:lstStyle/>
        <a:p>
          <a:endParaRPr lang="es-CO"/>
        </a:p>
      </dgm:t>
    </dgm:pt>
    <dgm:pt modelId="{9FFAFCE9-3FFB-4356-ABD6-4F8E8653161E}">
      <dgm:prSet phldrT="[Texto]" custT="1"/>
      <dgm:spPr/>
      <dgm:t>
        <a:bodyPr/>
        <a:lstStyle/>
        <a:p>
          <a:r>
            <a:rPr lang="es-CO" sz="1400" dirty="0" smtClean="0"/>
            <a:t>Comité </a:t>
          </a:r>
          <a:r>
            <a:rPr lang="es-CO" sz="1400" dirty="0" err="1" smtClean="0"/>
            <a:t>Dptal</a:t>
          </a:r>
          <a:r>
            <a:rPr lang="es-CO" sz="1400" dirty="0" smtClean="0"/>
            <a:t> de Seguridad Turística.</a:t>
          </a:r>
          <a:endParaRPr lang="es-CO" sz="1400" dirty="0"/>
        </a:p>
      </dgm:t>
    </dgm:pt>
    <dgm:pt modelId="{201C7AD7-982E-4F36-9C8D-842918357AA8}" type="parTrans" cxnId="{3D35B166-D0BC-4E12-AA32-D9369F3E64BF}">
      <dgm:prSet/>
      <dgm:spPr/>
      <dgm:t>
        <a:bodyPr/>
        <a:lstStyle/>
        <a:p>
          <a:endParaRPr lang="es-CO"/>
        </a:p>
      </dgm:t>
    </dgm:pt>
    <dgm:pt modelId="{E72BABF8-F1F3-41E1-B584-738966FC2CC7}" type="sibTrans" cxnId="{3D35B166-D0BC-4E12-AA32-D9369F3E64BF}">
      <dgm:prSet/>
      <dgm:spPr/>
      <dgm:t>
        <a:bodyPr/>
        <a:lstStyle/>
        <a:p>
          <a:endParaRPr lang="es-CO"/>
        </a:p>
      </dgm:t>
    </dgm:pt>
    <dgm:pt modelId="{66134D9D-C07E-4A6A-B7CA-9F55E7745DDE}">
      <dgm:prSet phldrT="[Texto]"/>
      <dgm:spPr/>
      <dgm:t>
        <a:bodyPr/>
        <a:lstStyle/>
        <a:p>
          <a:r>
            <a:rPr lang="es-CO" b="1" dirty="0" smtClean="0"/>
            <a:t>Fortalecimiento Entorno</a:t>
          </a:r>
          <a:endParaRPr lang="es-CO" b="1" dirty="0"/>
        </a:p>
      </dgm:t>
    </dgm:pt>
    <dgm:pt modelId="{5FFB551D-C6FF-488A-B076-CAF4FAB72808}" type="parTrans" cxnId="{77A1B654-2F57-435E-A28B-96A7F63FF1CE}">
      <dgm:prSet/>
      <dgm:spPr/>
      <dgm:t>
        <a:bodyPr/>
        <a:lstStyle/>
        <a:p>
          <a:endParaRPr lang="es-CO"/>
        </a:p>
      </dgm:t>
    </dgm:pt>
    <dgm:pt modelId="{F3E4C91D-7A25-4DAD-B116-1A39C3441BB6}" type="sibTrans" cxnId="{77A1B654-2F57-435E-A28B-96A7F63FF1CE}">
      <dgm:prSet/>
      <dgm:spPr/>
      <dgm:t>
        <a:bodyPr/>
        <a:lstStyle/>
        <a:p>
          <a:endParaRPr lang="es-CO"/>
        </a:p>
      </dgm:t>
    </dgm:pt>
    <dgm:pt modelId="{EC4DA7A6-BB76-45CC-A819-01D653DC0BD4}">
      <dgm:prSet phldrT="[Texto]"/>
      <dgm:spPr/>
      <dgm:t>
        <a:bodyPr/>
        <a:lstStyle/>
        <a:p>
          <a:r>
            <a:rPr lang="es-CO" b="1" dirty="0" smtClean="0">
              <a:solidFill>
                <a:srgbClr val="FF0000"/>
              </a:solidFill>
            </a:rPr>
            <a:t>Formalización</a:t>
          </a:r>
          <a:endParaRPr lang="es-CO" b="1" dirty="0">
            <a:solidFill>
              <a:srgbClr val="FF0000"/>
            </a:solidFill>
          </a:endParaRPr>
        </a:p>
      </dgm:t>
    </dgm:pt>
    <dgm:pt modelId="{B07C0E35-D17E-4F3F-961C-2C24875CC793}" type="parTrans" cxnId="{68C1B266-7035-4D98-92E9-A3C6283AADEF}">
      <dgm:prSet/>
      <dgm:spPr/>
      <dgm:t>
        <a:bodyPr/>
        <a:lstStyle/>
        <a:p>
          <a:endParaRPr lang="es-CO"/>
        </a:p>
      </dgm:t>
    </dgm:pt>
    <dgm:pt modelId="{74EFEDDE-0C4F-41BC-9A9D-6851470C0BFB}" type="sibTrans" cxnId="{68C1B266-7035-4D98-92E9-A3C6283AADEF}">
      <dgm:prSet/>
      <dgm:spPr/>
      <dgm:t>
        <a:bodyPr/>
        <a:lstStyle/>
        <a:p>
          <a:endParaRPr lang="es-CO"/>
        </a:p>
      </dgm:t>
    </dgm:pt>
    <dgm:pt modelId="{3171A71B-CAEE-4207-BD4A-FB15901B4857}">
      <dgm:prSet phldrT="[Texto]"/>
      <dgm:spPr/>
      <dgm:t>
        <a:bodyPr/>
        <a:lstStyle/>
        <a:p>
          <a:r>
            <a:rPr lang="es-CO" dirty="0" smtClean="0"/>
            <a:t>Calidad</a:t>
          </a:r>
          <a:endParaRPr lang="es-CO" dirty="0"/>
        </a:p>
      </dgm:t>
    </dgm:pt>
    <dgm:pt modelId="{9760BA37-D4D4-45E7-A24F-BB36E120EE1A}" type="parTrans" cxnId="{000628B3-26E8-42BD-83F9-927B3C5DAAC1}">
      <dgm:prSet/>
      <dgm:spPr/>
      <dgm:t>
        <a:bodyPr/>
        <a:lstStyle/>
        <a:p>
          <a:endParaRPr lang="es-CO"/>
        </a:p>
      </dgm:t>
    </dgm:pt>
    <dgm:pt modelId="{567F9CBC-DFC0-4A16-8760-DCF1DC851928}" type="sibTrans" cxnId="{000628B3-26E8-42BD-83F9-927B3C5DAAC1}">
      <dgm:prSet/>
      <dgm:spPr/>
      <dgm:t>
        <a:bodyPr/>
        <a:lstStyle/>
        <a:p>
          <a:endParaRPr lang="es-CO"/>
        </a:p>
      </dgm:t>
    </dgm:pt>
    <dgm:pt modelId="{57021814-28E1-4F9C-9E6B-B6645296604F}">
      <dgm:prSet phldrT="[Texto]"/>
      <dgm:spPr/>
      <dgm:t>
        <a:bodyPr/>
        <a:lstStyle/>
        <a:p>
          <a:r>
            <a:rPr lang="es-CO" b="1" dirty="0" smtClean="0"/>
            <a:t>Percepción</a:t>
          </a:r>
          <a:endParaRPr lang="es-CO" b="1" dirty="0"/>
        </a:p>
      </dgm:t>
    </dgm:pt>
    <dgm:pt modelId="{84D1402A-DF62-405E-9A88-60D5234DB763}" type="parTrans" cxnId="{AF481A13-B328-46EF-B3B6-C33482C9695E}">
      <dgm:prSet/>
      <dgm:spPr/>
      <dgm:t>
        <a:bodyPr/>
        <a:lstStyle/>
        <a:p>
          <a:endParaRPr lang="es-CO"/>
        </a:p>
      </dgm:t>
    </dgm:pt>
    <dgm:pt modelId="{41DF68EF-7E3A-4B5F-8C0D-0C065C1BF3EE}" type="sibTrans" cxnId="{AF481A13-B328-46EF-B3B6-C33482C9695E}">
      <dgm:prSet/>
      <dgm:spPr/>
      <dgm:t>
        <a:bodyPr/>
        <a:lstStyle/>
        <a:p>
          <a:endParaRPr lang="es-CO"/>
        </a:p>
      </dgm:t>
    </dgm:pt>
    <dgm:pt modelId="{07E80B68-04A3-4DA9-B0F2-A7BC06FCE058}">
      <dgm:prSet phldrT="[Texto]"/>
      <dgm:spPr/>
      <dgm:t>
        <a:bodyPr/>
        <a:lstStyle/>
        <a:p>
          <a:r>
            <a:rPr lang="es-CO" dirty="0" smtClean="0"/>
            <a:t>Índice de Competitividad Turística</a:t>
          </a:r>
          <a:endParaRPr lang="es-CO" dirty="0"/>
        </a:p>
      </dgm:t>
    </dgm:pt>
    <dgm:pt modelId="{E46212BC-200A-4451-AF7D-50CB1115A4AC}" type="parTrans" cxnId="{8C4DD661-60FC-420B-A2A3-0EC39732F667}">
      <dgm:prSet/>
      <dgm:spPr/>
      <dgm:t>
        <a:bodyPr/>
        <a:lstStyle/>
        <a:p>
          <a:endParaRPr lang="es-CO"/>
        </a:p>
      </dgm:t>
    </dgm:pt>
    <dgm:pt modelId="{D17B0978-BAAE-45F6-9F2A-7D826C63ED63}" type="sibTrans" cxnId="{8C4DD661-60FC-420B-A2A3-0EC39732F667}">
      <dgm:prSet/>
      <dgm:spPr/>
      <dgm:t>
        <a:bodyPr/>
        <a:lstStyle/>
        <a:p>
          <a:endParaRPr lang="es-CO"/>
        </a:p>
      </dgm:t>
    </dgm:pt>
    <dgm:pt modelId="{2A7E26A5-688B-4182-B314-EF92E3AA6647}">
      <dgm:prSet phldrT="[Texto]"/>
      <dgm:spPr/>
      <dgm:t>
        <a:bodyPr/>
        <a:lstStyle/>
        <a:p>
          <a:endParaRPr lang="es-CO" sz="1100" dirty="0"/>
        </a:p>
      </dgm:t>
    </dgm:pt>
    <dgm:pt modelId="{00E2FDAD-7773-4E74-BE79-27C76064E933}" type="parTrans" cxnId="{9EF207FF-2EB1-41B0-A15E-BB559E0BCD0D}">
      <dgm:prSet/>
      <dgm:spPr/>
      <dgm:t>
        <a:bodyPr/>
        <a:lstStyle/>
        <a:p>
          <a:endParaRPr lang="es-CO"/>
        </a:p>
      </dgm:t>
    </dgm:pt>
    <dgm:pt modelId="{0B181604-78B0-4685-B644-49D12399734C}" type="sibTrans" cxnId="{9EF207FF-2EB1-41B0-A15E-BB559E0BCD0D}">
      <dgm:prSet/>
      <dgm:spPr/>
      <dgm:t>
        <a:bodyPr/>
        <a:lstStyle/>
        <a:p>
          <a:endParaRPr lang="es-CO"/>
        </a:p>
      </dgm:t>
    </dgm:pt>
    <dgm:pt modelId="{0BF1A8C7-05A9-4ED7-8117-117A6FC3E6B6}">
      <dgm:prSet phldrT="[Texto]"/>
      <dgm:spPr/>
      <dgm:t>
        <a:bodyPr/>
        <a:lstStyle/>
        <a:p>
          <a:r>
            <a:rPr lang="es-CO" dirty="0" smtClean="0"/>
            <a:t>Seguridad</a:t>
          </a:r>
          <a:endParaRPr lang="es-CO" dirty="0"/>
        </a:p>
      </dgm:t>
    </dgm:pt>
    <dgm:pt modelId="{8CFEB33F-B35A-474F-AAC8-649D8AEBE07E}" type="parTrans" cxnId="{0A786115-41E3-4DCE-9C65-601DD9167A63}">
      <dgm:prSet/>
      <dgm:spPr/>
      <dgm:t>
        <a:bodyPr/>
        <a:lstStyle/>
        <a:p>
          <a:endParaRPr lang="es-CO"/>
        </a:p>
      </dgm:t>
    </dgm:pt>
    <dgm:pt modelId="{C03C5DDA-A376-45D6-88D6-055360AF7F5D}" type="sibTrans" cxnId="{0A786115-41E3-4DCE-9C65-601DD9167A63}">
      <dgm:prSet/>
      <dgm:spPr/>
      <dgm:t>
        <a:bodyPr/>
        <a:lstStyle/>
        <a:p>
          <a:endParaRPr lang="es-CO"/>
        </a:p>
      </dgm:t>
    </dgm:pt>
    <dgm:pt modelId="{6ADF3BBE-FF57-498B-844A-8829FA883D37}">
      <dgm:prSet phldrT="[Texto]"/>
      <dgm:spPr/>
      <dgm:t>
        <a:bodyPr/>
        <a:lstStyle/>
        <a:p>
          <a:r>
            <a:rPr lang="es-CO" dirty="0" smtClean="0"/>
            <a:t>Sustentabilidad.</a:t>
          </a:r>
          <a:endParaRPr lang="es-CO" dirty="0"/>
        </a:p>
      </dgm:t>
    </dgm:pt>
    <dgm:pt modelId="{231BE05F-94CB-4D08-8DC1-94E109F1FF9F}" type="parTrans" cxnId="{8A195CE2-CA58-40D8-ADE0-C6060C3AB286}">
      <dgm:prSet/>
      <dgm:spPr/>
      <dgm:t>
        <a:bodyPr/>
        <a:lstStyle/>
        <a:p>
          <a:endParaRPr lang="es-CO"/>
        </a:p>
      </dgm:t>
    </dgm:pt>
    <dgm:pt modelId="{93F56882-F09B-4BFB-9383-E3199F1671D0}" type="sibTrans" cxnId="{8A195CE2-CA58-40D8-ADE0-C6060C3AB286}">
      <dgm:prSet/>
      <dgm:spPr/>
      <dgm:t>
        <a:bodyPr/>
        <a:lstStyle/>
        <a:p>
          <a:endParaRPr lang="es-CO"/>
        </a:p>
      </dgm:t>
    </dgm:pt>
    <dgm:pt modelId="{409FA45F-2071-4280-96CA-6F270AF928A8}">
      <dgm:prSet phldrT="[Texto]" custT="1"/>
      <dgm:spPr/>
      <dgm:t>
        <a:bodyPr/>
        <a:lstStyle/>
        <a:p>
          <a:r>
            <a:rPr lang="es-CO" sz="1400" b="1" dirty="0" err="1" smtClean="0">
              <a:solidFill>
                <a:srgbClr val="FF0000"/>
              </a:solidFill>
            </a:rPr>
            <a:t>Asociatividad</a:t>
          </a:r>
          <a:endParaRPr lang="es-CO" sz="1400" b="1" dirty="0">
            <a:solidFill>
              <a:srgbClr val="FF0000"/>
            </a:solidFill>
          </a:endParaRPr>
        </a:p>
      </dgm:t>
    </dgm:pt>
    <dgm:pt modelId="{D08ED9DE-3465-4895-B068-0F36E77FBA16}" type="parTrans" cxnId="{4A99FC04-E2C4-4AFB-A3B5-ECA12D16A0B4}">
      <dgm:prSet/>
      <dgm:spPr/>
      <dgm:t>
        <a:bodyPr/>
        <a:lstStyle/>
        <a:p>
          <a:endParaRPr lang="es-CO"/>
        </a:p>
      </dgm:t>
    </dgm:pt>
    <dgm:pt modelId="{0EA4B651-E019-46A7-8A5D-7703F861975A}" type="sibTrans" cxnId="{4A99FC04-E2C4-4AFB-A3B5-ECA12D16A0B4}">
      <dgm:prSet/>
      <dgm:spPr/>
      <dgm:t>
        <a:bodyPr/>
        <a:lstStyle/>
        <a:p>
          <a:endParaRPr lang="es-CO"/>
        </a:p>
      </dgm:t>
    </dgm:pt>
    <dgm:pt modelId="{818163EC-A648-4E73-9B85-A72AEF89A980}">
      <dgm:prSet phldrT="[Texto]" custT="1"/>
      <dgm:spPr/>
      <dgm:t>
        <a:bodyPr/>
        <a:lstStyle/>
        <a:p>
          <a:endParaRPr lang="es-CO" sz="1400" b="1" dirty="0">
            <a:solidFill>
              <a:srgbClr val="FF0000"/>
            </a:solidFill>
          </a:endParaRPr>
        </a:p>
      </dgm:t>
    </dgm:pt>
    <dgm:pt modelId="{2982BE16-CF48-49B7-BDC8-3DEC4CA0206E}" type="parTrans" cxnId="{194EFBB8-F0E0-4CDD-8089-6AB1211F747D}">
      <dgm:prSet/>
      <dgm:spPr/>
      <dgm:t>
        <a:bodyPr/>
        <a:lstStyle/>
        <a:p>
          <a:endParaRPr lang="es-CO"/>
        </a:p>
      </dgm:t>
    </dgm:pt>
    <dgm:pt modelId="{24E4CF14-E4C6-48BF-82D5-FB437D0BC8ED}" type="sibTrans" cxnId="{194EFBB8-F0E0-4CDD-8089-6AB1211F747D}">
      <dgm:prSet/>
      <dgm:spPr/>
      <dgm:t>
        <a:bodyPr/>
        <a:lstStyle/>
        <a:p>
          <a:endParaRPr lang="es-CO"/>
        </a:p>
      </dgm:t>
    </dgm:pt>
    <dgm:pt modelId="{3E25EDAD-C166-4EAF-B5A4-BF278343D325}">
      <dgm:prSet phldrT="[Texto]" custT="1"/>
      <dgm:spPr/>
      <dgm:t>
        <a:bodyPr/>
        <a:lstStyle/>
        <a:p>
          <a:r>
            <a:rPr lang="es-CO" sz="1400" b="1" dirty="0" smtClean="0">
              <a:solidFill>
                <a:srgbClr val="FF0000"/>
              </a:solidFill>
            </a:rPr>
            <a:t>Consejo Locales Turismo</a:t>
          </a:r>
          <a:endParaRPr lang="es-CO" sz="1400" b="1" dirty="0">
            <a:solidFill>
              <a:srgbClr val="FF0000"/>
            </a:solidFill>
          </a:endParaRPr>
        </a:p>
      </dgm:t>
    </dgm:pt>
    <dgm:pt modelId="{E5295BBF-F634-4A37-9FE2-940C11CE8232}" type="parTrans" cxnId="{B9DC1AD3-0D34-4CB8-BF58-B9E288161B7D}">
      <dgm:prSet/>
      <dgm:spPr/>
    </dgm:pt>
    <dgm:pt modelId="{48D3F510-6B2C-4931-8CE3-9DFCA5AB057D}" type="sibTrans" cxnId="{B9DC1AD3-0D34-4CB8-BF58-B9E288161B7D}">
      <dgm:prSet/>
      <dgm:spPr/>
    </dgm:pt>
    <dgm:pt modelId="{C2A164E4-DFBA-4A2C-B3B3-1CB603E3D97B}" type="pres">
      <dgm:prSet presAssocID="{AE31C0E4-EB2D-49ED-AF56-063BFF67ABB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96E74A5E-C0B9-4CD4-AC80-81354DD67DB8}" type="pres">
      <dgm:prSet presAssocID="{CD7EC1C2-34A8-4627-8DCC-82C261ED9E5D}" presName="circle1" presStyleLbl="node1" presStyleIdx="0" presStyleCnt="3"/>
      <dgm:spPr/>
    </dgm:pt>
    <dgm:pt modelId="{1ADF2765-3D9B-4F56-AB32-C9CFD43DAABF}" type="pres">
      <dgm:prSet presAssocID="{CD7EC1C2-34A8-4627-8DCC-82C261ED9E5D}" presName="space" presStyleCnt="0"/>
      <dgm:spPr/>
    </dgm:pt>
    <dgm:pt modelId="{76DA7D59-FB89-4BB8-8F3A-8EBA84845955}" type="pres">
      <dgm:prSet presAssocID="{CD7EC1C2-34A8-4627-8DCC-82C261ED9E5D}" presName="rect1" presStyleLbl="alignAcc1" presStyleIdx="0" presStyleCnt="3" custScaleX="107035" custScaleY="115282"/>
      <dgm:spPr/>
      <dgm:t>
        <a:bodyPr/>
        <a:lstStyle/>
        <a:p>
          <a:endParaRPr lang="es-CO"/>
        </a:p>
      </dgm:t>
    </dgm:pt>
    <dgm:pt modelId="{5D54E18F-DAB2-4C43-A6DC-A8A90DC12F6C}" type="pres">
      <dgm:prSet presAssocID="{66134D9D-C07E-4A6A-B7CA-9F55E7745DDE}" presName="vertSpace2" presStyleLbl="node1" presStyleIdx="0" presStyleCnt="3"/>
      <dgm:spPr/>
    </dgm:pt>
    <dgm:pt modelId="{46216B03-8B1B-480D-8F49-98F665D1ABC5}" type="pres">
      <dgm:prSet presAssocID="{66134D9D-C07E-4A6A-B7CA-9F55E7745DDE}" presName="circle2" presStyleLbl="node1" presStyleIdx="1" presStyleCnt="3"/>
      <dgm:spPr/>
    </dgm:pt>
    <dgm:pt modelId="{74D39599-58F5-4B81-B34A-6EABCF82F10C}" type="pres">
      <dgm:prSet presAssocID="{66134D9D-C07E-4A6A-B7CA-9F55E7745DDE}" presName="rect2" presStyleLbl="alignAcc1" presStyleIdx="1" presStyleCnt="3"/>
      <dgm:spPr/>
      <dgm:t>
        <a:bodyPr/>
        <a:lstStyle/>
        <a:p>
          <a:endParaRPr lang="es-CO"/>
        </a:p>
      </dgm:t>
    </dgm:pt>
    <dgm:pt modelId="{AA619DD1-2D67-457E-9718-5BF082B6D5E1}" type="pres">
      <dgm:prSet presAssocID="{57021814-28E1-4F9C-9E6B-B6645296604F}" presName="vertSpace3" presStyleLbl="node1" presStyleIdx="1" presStyleCnt="3"/>
      <dgm:spPr/>
    </dgm:pt>
    <dgm:pt modelId="{E04E38F5-8EC3-4EA9-95BE-8479263D1C62}" type="pres">
      <dgm:prSet presAssocID="{57021814-28E1-4F9C-9E6B-B6645296604F}" presName="circle3" presStyleLbl="node1" presStyleIdx="2" presStyleCnt="3"/>
      <dgm:spPr/>
    </dgm:pt>
    <dgm:pt modelId="{64F7291E-4362-443C-BA4D-82863F9673DF}" type="pres">
      <dgm:prSet presAssocID="{57021814-28E1-4F9C-9E6B-B6645296604F}" presName="rect3" presStyleLbl="alignAcc1" presStyleIdx="2" presStyleCnt="3"/>
      <dgm:spPr/>
      <dgm:t>
        <a:bodyPr/>
        <a:lstStyle/>
        <a:p>
          <a:endParaRPr lang="es-CO"/>
        </a:p>
      </dgm:t>
    </dgm:pt>
    <dgm:pt modelId="{3B84093A-34B9-4B90-B9D2-826510654D30}" type="pres">
      <dgm:prSet presAssocID="{CD7EC1C2-34A8-4627-8DCC-82C261ED9E5D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FF80DC7-3538-49BA-8BBC-B823024D48E1}" type="pres">
      <dgm:prSet presAssocID="{CD7EC1C2-34A8-4627-8DCC-82C261ED9E5D}" presName="rect1ChTx" presStyleLbl="alignAcc1" presStyleIdx="2" presStyleCnt="3" custScaleY="139825" custLinFactNeighborY="665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F76FF13-3378-4B7E-BED6-4E9D882EE5EF}" type="pres">
      <dgm:prSet presAssocID="{66134D9D-C07E-4A6A-B7CA-9F55E7745DDE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BFAA122-DEED-4815-AF9D-FBE4C6040DEE}" type="pres">
      <dgm:prSet presAssocID="{66134D9D-C07E-4A6A-B7CA-9F55E7745DDE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94C17A2-48A7-4627-A0CE-46A7FF6CFECC}" type="pres">
      <dgm:prSet presAssocID="{57021814-28E1-4F9C-9E6B-B6645296604F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9D04A8D-54B1-49BF-8FD4-B73AA5DFA0A1}" type="pres">
      <dgm:prSet presAssocID="{57021814-28E1-4F9C-9E6B-B6645296604F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95D39C86-DAA3-4834-A3E1-F40B5DF3FB3A}" type="presOf" srcId="{3171A71B-CAEE-4207-BD4A-FB15901B4857}" destId="{1BFAA122-DEED-4815-AF9D-FBE4C6040DEE}" srcOrd="0" destOrd="1" presId="urn:microsoft.com/office/officeart/2005/8/layout/target3"/>
    <dgm:cxn modelId="{AF481A13-B328-46EF-B3B6-C33482C9695E}" srcId="{AE31C0E4-EB2D-49ED-AF56-063BFF67ABBE}" destId="{57021814-28E1-4F9C-9E6B-B6645296604F}" srcOrd="2" destOrd="0" parTransId="{84D1402A-DF62-405E-9A88-60D5234DB763}" sibTransId="{41DF68EF-7E3A-4B5F-8C0D-0C065C1BF3EE}"/>
    <dgm:cxn modelId="{9EF207FF-2EB1-41B0-A15E-BB559E0BCD0D}" srcId="{CD7EC1C2-34A8-4627-8DCC-82C261ED9E5D}" destId="{2A7E26A5-688B-4182-B314-EF92E3AA6647}" srcOrd="5" destOrd="0" parTransId="{00E2FDAD-7773-4E74-BE79-27C76064E933}" sibTransId="{0B181604-78B0-4685-B644-49D12399734C}"/>
    <dgm:cxn modelId="{C897706A-A830-4F88-8044-81C5E34DA786}" type="presOf" srcId="{CD7EC1C2-34A8-4627-8DCC-82C261ED9E5D}" destId="{76DA7D59-FB89-4BB8-8F3A-8EBA84845955}" srcOrd="0" destOrd="0" presId="urn:microsoft.com/office/officeart/2005/8/layout/target3"/>
    <dgm:cxn modelId="{4222A7A9-97E1-4DE1-84B7-AF7F1736D460}" type="presOf" srcId="{4AB1C898-418B-4209-8C9E-CACDBC61DEFD}" destId="{3FF80DC7-3538-49BA-8BBC-B823024D48E1}" srcOrd="0" destOrd="0" presId="urn:microsoft.com/office/officeart/2005/8/layout/target3"/>
    <dgm:cxn modelId="{B9D80DD7-39D8-42BF-A058-ADB2E68BC05A}" type="presOf" srcId="{9FFAFCE9-3FFB-4356-ABD6-4F8E8653161E}" destId="{3FF80DC7-3538-49BA-8BBC-B823024D48E1}" srcOrd="0" destOrd="1" presId="urn:microsoft.com/office/officeart/2005/8/layout/target3"/>
    <dgm:cxn modelId="{68C1B266-7035-4D98-92E9-A3C6283AADEF}" srcId="{66134D9D-C07E-4A6A-B7CA-9F55E7745DDE}" destId="{EC4DA7A6-BB76-45CC-A819-01D653DC0BD4}" srcOrd="0" destOrd="0" parTransId="{B07C0E35-D17E-4F3F-961C-2C24875CC793}" sibTransId="{74EFEDDE-0C4F-41BC-9A9D-6851470C0BFB}"/>
    <dgm:cxn modelId="{3D35B166-D0BC-4E12-AA32-D9369F3E64BF}" srcId="{CD7EC1C2-34A8-4627-8DCC-82C261ED9E5D}" destId="{9FFAFCE9-3FFB-4356-ABD6-4F8E8653161E}" srcOrd="1" destOrd="0" parTransId="{201C7AD7-982E-4F36-9C8D-842918357AA8}" sibTransId="{E72BABF8-F1F3-41E1-B584-738966FC2CC7}"/>
    <dgm:cxn modelId="{77A1B654-2F57-435E-A28B-96A7F63FF1CE}" srcId="{AE31C0E4-EB2D-49ED-AF56-063BFF67ABBE}" destId="{66134D9D-C07E-4A6A-B7CA-9F55E7745DDE}" srcOrd="1" destOrd="0" parTransId="{5FFB551D-C6FF-488A-B076-CAF4FAB72808}" sibTransId="{F3E4C91D-7A25-4DAD-B116-1A39C3441BB6}"/>
    <dgm:cxn modelId="{8C4DD661-60FC-420B-A2A3-0EC39732F667}" srcId="{57021814-28E1-4F9C-9E6B-B6645296604F}" destId="{07E80B68-04A3-4DA9-B0F2-A7BC06FCE058}" srcOrd="0" destOrd="0" parTransId="{E46212BC-200A-4451-AF7D-50CB1115A4AC}" sibTransId="{D17B0978-BAAE-45F6-9F2A-7D826C63ED63}"/>
    <dgm:cxn modelId="{000628B3-26E8-42BD-83F9-927B3C5DAAC1}" srcId="{66134D9D-C07E-4A6A-B7CA-9F55E7745DDE}" destId="{3171A71B-CAEE-4207-BD4A-FB15901B4857}" srcOrd="1" destOrd="0" parTransId="{9760BA37-D4D4-45E7-A24F-BB36E120EE1A}" sibTransId="{567F9CBC-DFC0-4A16-8760-DCF1DC851928}"/>
    <dgm:cxn modelId="{7FC2D1AC-3BAA-41EE-BAC7-E8592AD16EF4}" type="presOf" srcId="{57021814-28E1-4F9C-9E6B-B6645296604F}" destId="{64F7291E-4362-443C-BA4D-82863F9673DF}" srcOrd="0" destOrd="0" presId="urn:microsoft.com/office/officeart/2005/8/layout/target3"/>
    <dgm:cxn modelId="{8A195CE2-CA58-40D8-ADE0-C6060C3AB286}" srcId="{66134D9D-C07E-4A6A-B7CA-9F55E7745DDE}" destId="{6ADF3BBE-FF57-498B-844A-8829FA883D37}" srcOrd="3" destOrd="0" parTransId="{231BE05F-94CB-4D08-8DC1-94E109F1FF9F}" sibTransId="{93F56882-F09B-4BFB-9383-E3199F1671D0}"/>
    <dgm:cxn modelId="{A5E00123-649D-4AA8-8966-0C1CCC19CC11}" type="presOf" srcId="{0BF1A8C7-05A9-4ED7-8117-117A6FC3E6B6}" destId="{1BFAA122-DEED-4815-AF9D-FBE4C6040DEE}" srcOrd="0" destOrd="2" presId="urn:microsoft.com/office/officeart/2005/8/layout/target3"/>
    <dgm:cxn modelId="{853A397B-93BC-496C-AF44-18BC18BABAA5}" srcId="{AE31C0E4-EB2D-49ED-AF56-063BFF67ABBE}" destId="{CD7EC1C2-34A8-4627-8DCC-82C261ED9E5D}" srcOrd="0" destOrd="0" parTransId="{54902E60-A151-4E72-ADF1-DF22AA9BFB05}" sibTransId="{DCADB50C-EDE8-452B-A8D3-A69A35243D23}"/>
    <dgm:cxn modelId="{9E2F9ED9-DD11-45E8-B3AD-FBDA5FEB85FE}" type="presOf" srcId="{2A7E26A5-688B-4182-B314-EF92E3AA6647}" destId="{3FF80DC7-3538-49BA-8BBC-B823024D48E1}" srcOrd="0" destOrd="5" presId="urn:microsoft.com/office/officeart/2005/8/layout/target3"/>
    <dgm:cxn modelId="{E2934C0A-81DB-4ECF-8A27-7ED5CB1BAF21}" type="presOf" srcId="{66134D9D-C07E-4A6A-B7CA-9F55E7745DDE}" destId="{74D39599-58F5-4B81-B34A-6EABCF82F10C}" srcOrd="0" destOrd="0" presId="urn:microsoft.com/office/officeart/2005/8/layout/target3"/>
    <dgm:cxn modelId="{577BD7C0-7760-4CF4-9ADF-F13E989A119A}" type="presOf" srcId="{AE31C0E4-EB2D-49ED-AF56-063BFF67ABBE}" destId="{C2A164E4-DFBA-4A2C-B3B3-1CB603E3D97B}" srcOrd="0" destOrd="0" presId="urn:microsoft.com/office/officeart/2005/8/layout/target3"/>
    <dgm:cxn modelId="{B9DC1AD3-0D34-4CB8-BF58-B9E288161B7D}" srcId="{CD7EC1C2-34A8-4627-8DCC-82C261ED9E5D}" destId="{3E25EDAD-C166-4EAF-B5A4-BF278343D325}" srcOrd="3" destOrd="0" parTransId="{E5295BBF-F634-4A37-9FE2-940C11CE8232}" sibTransId="{48D3F510-6B2C-4931-8CE3-9DFCA5AB057D}"/>
    <dgm:cxn modelId="{4A99FC04-E2C4-4AFB-A3B5-ECA12D16A0B4}" srcId="{CD7EC1C2-34A8-4627-8DCC-82C261ED9E5D}" destId="{409FA45F-2071-4280-96CA-6F270AF928A8}" srcOrd="2" destOrd="0" parTransId="{D08ED9DE-3465-4895-B068-0F36E77FBA16}" sibTransId="{0EA4B651-E019-46A7-8A5D-7703F861975A}"/>
    <dgm:cxn modelId="{09FB6D66-E6C1-4C1C-AA19-6F50B6D66A70}" srcId="{CD7EC1C2-34A8-4627-8DCC-82C261ED9E5D}" destId="{4AB1C898-418B-4209-8C9E-CACDBC61DEFD}" srcOrd="0" destOrd="0" parTransId="{A8C83069-4FEF-4C27-8439-C76E2F17FBD1}" sibTransId="{3BF8904F-4E6C-4B26-9F99-AA243AA549F0}"/>
    <dgm:cxn modelId="{0A786115-41E3-4DCE-9C65-601DD9167A63}" srcId="{66134D9D-C07E-4A6A-B7CA-9F55E7745DDE}" destId="{0BF1A8C7-05A9-4ED7-8117-117A6FC3E6B6}" srcOrd="2" destOrd="0" parTransId="{8CFEB33F-B35A-474F-AAC8-649D8AEBE07E}" sibTransId="{C03C5DDA-A376-45D6-88D6-055360AF7F5D}"/>
    <dgm:cxn modelId="{C14064CC-1C9F-436B-81F2-01E9F6223778}" type="presOf" srcId="{409FA45F-2071-4280-96CA-6F270AF928A8}" destId="{3FF80DC7-3538-49BA-8BBC-B823024D48E1}" srcOrd="0" destOrd="2" presId="urn:microsoft.com/office/officeart/2005/8/layout/target3"/>
    <dgm:cxn modelId="{79A6F1A9-94AC-444D-B9CF-917DF575D353}" type="presOf" srcId="{66134D9D-C07E-4A6A-B7CA-9F55E7745DDE}" destId="{9F76FF13-3378-4B7E-BED6-4E9D882EE5EF}" srcOrd="1" destOrd="0" presId="urn:microsoft.com/office/officeart/2005/8/layout/target3"/>
    <dgm:cxn modelId="{3F5D49F5-C076-4422-AEBE-88E2B20EB685}" type="presOf" srcId="{3E25EDAD-C166-4EAF-B5A4-BF278343D325}" destId="{3FF80DC7-3538-49BA-8BBC-B823024D48E1}" srcOrd="0" destOrd="3" presId="urn:microsoft.com/office/officeart/2005/8/layout/target3"/>
    <dgm:cxn modelId="{194EFBB8-F0E0-4CDD-8089-6AB1211F747D}" srcId="{CD7EC1C2-34A8-4627-8DCC-82C261ED9E5D}" destId="{818163EC-A648-4E73-9B85-A72AEF89A980}" srcOrd="4" destOrd="0" parTransId="{2982BE16-CF48-49B7-BDC8-3DEC4CA0206E}" sibTransId="{24E4CF14-E4C6-48BF-82D5-FB437D0BC8ED}"/>
    <dgm:cxn modelId="{39C8A034-5444-42EF-8C3C-710AF14FF311}" type="presOf" srcId="{57021814-28E1-4F9C-9E6B-B6645296604F}" destId="{794C17A2-48A7-4627-A0CE-46A7FF6CFECC}" srcOrd="1" destOrd="0" presId="urn:microsoft.com/office/officeart/2005/8/layout/target3"/>
    <dgm:cxn modelId="{4F0932EE-337A-487E-8BE4-F51A10EC6113}" type="presOf" srcId="{6ADF3BBE-FF57-498B-844A-8829FA883D37}" destId="{1BFAA122-DEED-4815-AF9D-FBE4C6040DEE}" srcOrd="0" destOrd="3" presId="urn:microsoft.com/office/officeart/2005/8/layout/target3"/>
    <dgm:cxn modelId="{82F55871-9B28-417E-BEEE-AFC5C6CA8916}" type="presOf" srcId="{818163EC-A648-4E73-9B85-A72AEF89A980}" destId="{3FF80DC7-3538-49BA-8BBC-B823024D48E1}" srcOrd="0" destOrd="4" presId="urn:microsoft.com/office/officeart/2005/8/layout/target3"/>
    <dgm:cxn modelId="{BD743ADD-678E-4AC9-888B-DE4034AF6C3C}" type="presOf" srcId="{EC4DA7A6-BB76-45CC-A819-01D653DC0BD4}" destId="{1BFAA122-DEED-4815-AF9D-FBE4C6040DEE}" srcOrd="0" destOrd="0" presId="urn:microsoft.com/office/officeart/2005/8/layout/target3"/>
    <dgm:cxn modelId="{28BDD316-3292-435B-ADDC-6B2F913C7581}" type="presOf" srcId="{CD7EC1C2-34A8-4627-8DCC-82C261ED9E5D}" destId="{3B84093A-34B9-4B90-B9D2-826510654D30}" srcOrd="1" destOrd="0" presId="urn:microsoft.com/office/officeart/2005/8/layout/target3"/>
    <dgm:cxn modelId="{6E037951-29E8-40F8-9092-5070207E32B6}" type="presOf" srcId="{07E80B68-04A3-4DA9-B0F2-A7BC06FCE058}" destId="{29D04A8D-54B1-49BF-8FD4-B73AA5DFA0A1}" srcOrd="0" destOrd="0" presId="urn:microsoft.com/office/officeart/2005/8/layout/target3"/>
    <dgm:cxn modelId="{98D29323-B184-46A9-8AAC-EFA119C40D4D}" type="presParOf" srcId="{C2A164E4-DFBA-4A2C-B3B3-1CB603E3D97B}" destId="{96E74A5E-C0B9-4CD4-AC80-81354DD67DB8}" srcOrd="0" destOrd="0" presId="urn:microsoft.com/office/officeart/2005/8/layout/target3"/>
    <dgm:cxn modelId="{8506F1BA-705B-4C5C-ADA4-603101E21750}" type="presParOf" srcId="{C2A164E4-DFBA-4A2C-B3B3-1CB603E3D97B}" destId="{1ADF2765-3D9B-4F56-AB32-C9CFD43DAABF}" srcOrd="1" destOrd="0" presId="urn:microsoft.com/office/officeart/2005/8/layout/target3"/>
    <dgm:cxn modelId="{3E2FD4FA-14CD-4017-9CFB-C1AA65674450}" type="presParOf" srcId="{C2A164E4-DFBA-4A2C-B3B3-1CB603E3D97B}" destId="{76DA7D59-FB89-4BB8-8F3A-8EBA84845955}" srcOrd="2" destOrd="0" presId="urn:microsoft.com/office/officeart/2005/8/layout/target3"/>
    <dgm:cxn modelId="{18453D29-E833-495D-A5E0-D74B78E7FAF4}" type="presParOf" srcId="{C2A164E4-DFBA-4A2C-B3B3-1CB603E3D97B}" destId="{5D54E18F-DAB2-4C43-A6DC-A8A90DC12F6C}" srcOrd="3" destOrd="0" presId="urn:microsoft.com/office/officeart/2005/8/layout/target3"/>
    <dgm:cxn modelId="{0DAE7730-7D22-40F2-90C6-47E0BC93A19C}" type="presParOf" srcId="{C2A164E4-DFBA-4A2C-B3B3-1CB603E3D97B}" destId="{46216B03-8B1B-480D-8F49-98F665D1ABC5}" srcOrd="4" destOrd="0" presId="urn:microsoft.com/office/officeart/2005/8/layout/target3"/>
    <dgm:cxn modelId="{51363CBC-747B-4F38-AC83-D2824FD670EC}" type="presParOf" srcId="{C2A164E4-DFBA-4A2C-B3B3-1CB603E3D97B}" destId="{74D39599-58F5-4B81-B34A-6EABCF82F10C}" srcOrd="5" destOrd="0" presId="urn:microsoft.com/office/officeart/2005/8/layout/target3"/>
    <dgm:cxn modelId="{B65255F6-BA24-45EB-912A-D41EC58EB26D}" type="presParOf" srcId="{C2A164E4-DFBA-4A2C-B3B3-1CB603E3D97B}" destId="{AA619DD1-2D67-457E-9718-5BF082B6D5E1}" srcOrd="6" destOrd="0" presId="urn:microsoft.com/office/officeart/2005/8/layout/target3"/>
    <dgm:cxn modelId="{3BD4FF70-41EE-4B1B-9E5D-EFD63A5DF7BA}" type="presParOf" srcId="{C2A164E4-DFBA-4A2C-B3B3-1CB603E3D97B}" destId="{E04E38F5-8EC3-4EA9-95BE-8479263D1C62}" srcOrd="7" destOrd="0" presId="urn:microsoft.com/office/officeart/2005/8/layout/target3"/>
    <dgm:cxn modelId="{4A8854F0-DA3C-4A90-9244-B1F706323857}" type="presParOf" srcId="{C2A164E4-DFBA-4A2C-B3B3-1CB603E3D97B}" destId="{64F7291E-4362-443C-BA4D-82863F9673DF}" srcOrd="8" destOrd="0" presId="urn:microsoft.com/office/officeart/2005/8/layout/target3"/>
    <dgm:cxn modelId="{B8D2C4BD-53A4-4703-9984-8390B5540B60}" type="presParOf" srcId="{C2A164E4-DFBA-4A2C-B3B3-1CB603E3D97B}" destId="{3B84093A-34B9-4B90-B9D2-826510654D30}" srcOrd="9" destOrd="0" presId="urn:microsoft.com/office/officeart/2005/8/layout/target3"/>
    <dgm:cxn modelId="{6F1FCC9D-D0FC-48ED-A150-68363A79C3E8}" type="presParOf" srcId="{C2A164E4-DFBA-4A2C-B3B3-1CB603E3D97B}" destId="{3FF80DC7-3538-49BA-8BBC-B823024D48E1}" srcOrd="10" destOrd="0" presId="urn:microsoft.com/office/officeart/2005/8/layout/target3"/>
    <dgm:cxn modelId="{3F09F8BA-646A-4F6C-A46F-4DA5ECA2EF40}" type="presParOf" srcId="{C2A164E4-DFBA-4A2C-B3B3-1CB603E3D97B}" destId="{9F76FF13-3378-4B7E-BED6-4E9D882EE5EF}" srcOrd="11" destOrd="0" presId="urn:microsoft.com/office/officeart/2005/8/layout/target3"/>
    <dgm:cxn modelId="{EF659908-EFB3-4C11-B56D-7831413A649B}" type="presParOf" srcId="{C2A164E4-DFBA-4A2C-B3B3-1CB603E3D97B}" destId="{1BFAA122-DEED-4815-AF9D-FBE4C6040DEE}" srcOrd="12" destOrd="0" presId="urn:microsoft.com/office/officeart/2005/8/layout/target3"/>
    <dgm:cxn modelId="{DD9CF4DE-1D45-4B85-AFF3-24F6ED7278AC}" type="presParOf" srcId="{C2A164E4-DFBA-4A2C-B3B3-1CB603E3D97B}" destId="{794C17A2-48A7-4627-A0CE-46A7FF6CFECC}" srcOrd="13" destOrd="0" presId="urn:microsoft.com/office/officeart/2005/8/layout/target3"/>
    <dgm:cxn modelId="{6CBF99F2-D7D5-40F4-92D8-A8E8FEF12A26}" type="presParOf" srcId="{C2A164E4-DFBA-4A2C-B3B3-1CB603E3D97B}" destId="{29D04A8D-54B1-49BF-8FD4-B73AA5DFA0A1}" srcOrd="14" destOrd="0" presId="urn:microsoft.com/office/officeart/2005/8/layout/targe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BF0B98-CBDA-4A02-807A-5AF9C2BA27EC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C02ECC19-B007-4DF8-BD7E-F733F8EFE253}">
      <dgm:prSet phldrT="[Texto]" custT="1"/>
      <dgm:spPr>
        <a:solidFill>
          <a:srgbClr val="92D050"/>
        </a:solidFill>
      </dgm:spPr>
      <dgm:t>
        <a:bodyPr/>
        <a:lstStyle/>
        <a:p>
          <a:r>
            <a:rPr lang="es-CO" sz="1400" b="1" dirty="0" smtClean="0"/>
            <a:t>Ambiente Apto</a:t>
          </a:r>
          <a:endParaRPr lang="es-CO" sz="1400" b="1" dirty="0"/>
        </a:p>
      </dgm:t>
    </dgm:pt>
    <dgm:pt modelId="{869A25C2-CBC9-4EE4-8FC9-137C1EB00C1B}" type="parTrans" cxnId="{B1C9AE9A-4D52-46BD-A921-37CE926075CC}">
      <dgm:prSet/>
      <dgm:spPr/>
      <dgm:t>
        <a:bodyPr/>
        <a:lstStyle/>
        <a:p>
          <a:endParaRPr lang="es-CO" sz="1400"/>
        </a:p>
      </dgm:t>
    </dgm:pt>
    <dgm:pt modelId="{DE9FDEEE-16BA-4310-AFBD-26E4A3304E0E}" type="sibTrans" cxnId="{B1C9AE9A-4D52-46BD-A921-37CE926075CC}">
      <dgm:prSet/>
      <dgm:spPr/>
      <dgm:t>
        <a:bodyPr/>
        <a:lstStyle/>
        <a:p>
          <a:endParaRPr lang="es-CO" sz="1400"/>
        </a:p>
      </dgm:t>
    </dgm:pt>
    <dgm:pt modelId="{E5C0425D-1D87-4F69-84E2-601229B5CD77}">
      <dgm:prSet phldrT="[Texto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CO" sz="1400" dirty="0" smtClean="0"/>
            <a:t>Ambiente para los Negocios</a:t>
          </a:r>
          <a:endParaRPr lang="es-CO" sz="1400" dirty="0"/>
        </a:p>
      </dgm:t>
    </dgm:pt>
    <dgm:pt modelId="{04F6FA00-3124-4EFB-90F0-9C3510943C61}" type="parTrans" cxnId="{95508B4A-7356-4682-BAD7-D3EC41CAF396}">
      <dgm:prSet/>
      <dgm:spPr/>
      <dgm:t>
        <a:bodyPr/>
        <a:lstStyle/>
        <a:p>
          <a:endParaRPr lang="es-CO" sz="1400"/>
        </a:p>
      </dgm:t>
    </dgm:pt>
    <dgm:pt modelId="{63A527B6-DD7D-413D-92A0-0EF642356370}" type="sibTrans" cxnId="{95508B4A-7356-4682-BAD7-D3EC41CAF396}">
      <dgm:prSet/>
      <dgm:spPr/>
      <dgm:t>
        <a:bodyPr/>
        <a:lstStyle/>
        <a:p>
          <a:endParaRPr lang="es-CO" sz="1400"/>
        </a:p>
      </dgm:t>
    </dgm:pt>
    <dgm:pt modelId="{E50A664F-3F41-4520-A3C4-E31A25D6314E}">
      <dgm:prSet phldrT="[Texto]" custT="1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CO" sz="1400" dirty="0" smtClean="0"/>
            <a:t>Protección y Seguridad.</a:t>
          </a:r>
          <a:endParaRPr lang="es-CO" sz="1400" dirty="0"/>
        </a:p>
      </dgm:t>
    </dgm:pt>
    <dgm:pt modelId="{ABC86A5A-79F3-44F8-849D-84828597E750}" type="parTrans" cxnId="{B1CEB762-E6BA-49CB-87EA-1CD0E18FAF71}">
      <dgm:prSet/>
      <dgm:spPr/>
      <dgm:t>
        <a:bodyPr/>
        <a:lstStyle/>
        <a:p>
          <a:endParaRPr lang="es-CO" sz="1400"/>
        </a:p>
      </dgm:t>
    </dgm:pt>
    <dgm:pt modelId="{6361FFF5-54A8-4BE9-B51A-1C35EAAA3882}" type="sibTrans" cxnId="{B1CEB762-E6BA-49CB-87EA-1CD0E18FAF71}">
      <dgm:prSet/>
      <dgm:spPr/>
      <dgm:t>
        <a:bodyPr/>
        <a:lstStyle/>
        <a:p>
          <a:endParaRPr lang="es-CO" sz="1400"/>
        </a:p>
      </dgm:t>
    </dgm:pt>
    <dgm:pt modelId="{5885EF28-0C85-40CB-ACBC-B5E1BE7ADFF1}">
      <dgm:prSet phldrT="[Texto]" custT="1"/>
      <dgm:spPr>
        <a:solidFill>
          <a:srgbClr val="7030A0"/>
        </a:solidFill>
      </dgm:spPr>
      <dgm:t>
        <a:bodyPr/>
        <a:lstStyle/>
        <a:p>
          <a:r>
            <a:rPr lang="es-CO" sz="1400" b="1" dirty="0" smtClean="0"/>
            <a:t>Recursos Naturales y Culturales</a:t>
          </a:r>
          <a:endParaRPr lang="es-CO" sz="1400" dirty="0"/>
        </a:p>
      </dgm:t>
    </dgm:pt>
    <dgm:pt modelId="{AE26E771-84D9-4652-B982-2BE03FA5B9D4}" type="parTrans" cxnId="{248CB0F2-E26B-48CD-9FF7-6514A3C69948}">
      <dgm:prSet/>
      <dgm:spPr/>
      <dgm:t>
        <a:bodyPr/>
        <a:lstStyle/>
        <a:p>
          <a:endParaRPr lang="es-CO" sz="1400"/>
        </a:p>
      </dgm:t>
    </dgm:pt>
    <dgm:pt modelId="{3F5487BC-9EE1-4FBE-823C-BDE5FF5BD945}" type="sibTrans" cxnId="{248CB0F2-E26B-48CD-9FF7-6514A3C69948}">
      <dgm:prSet/>
      <dgm:spPr/>
      <dgm:t>
        <a:bodyPr/>
        <a:lstStyle/>
        <a:p>
          <a:endParaRPr lang="es-CO" sz="1400"/>
        </a:p>
      </dgm:t>
    </dgm:pt>
    <dgm:pt modelId="{2259EB24-382E-4A77-A8A4-0B94471E2868}">
      <dgm:prSet phldrT="[Texto]" custT="1"/>
      <dgm:spPr/>
      <dgm:t>
        <a:bodyPr/>
        <a:lstStyle/>
        <a:p>
          <a:r>
            <a:rPr lang="es-CO" sz="1400" dirty="0" smtClean="0"/>
            <a:t>Naturales</a:t>
          </a:r>
          <a:endParaRPr lang="es-CO" sz="1400" dirty="0"/>
        </a:p>
      </dgm:t>
    </dgm:pt>
    <dgm:pt modelId="{6B764578-0272-454F-91C9-D54C6F2F17AB}" type="parTrans" cxnId="{660E604D-C6E7-4F2A-99E8-0A383B70818A}">
      <dgm:prSet/>
      <dgm:spPr/>
      <dgm:t>
        <a:bodyPr/>
        <a:lstStyle/>
        <a:p>
          <a:endParaRPr lang="es-CO" sz="1400"/>
        </a:p>
      </dgm:t>
    </dgm:pt>
    <dgm:pt modelId="{F1551305-FD3B-44D4-833E-44FE8DBCAB8F}" type="sibTrans" cxnId="{660E604D-C6E7-4F2A-99E8-0A383B70818A}">
      <dgm:prSet/>
      <dgm:spPr/>
      <dgm:t>
        <a:bodyPr/>
        <a:lstStyle/>
        <a:p>
          <a:endParaRPr lang="es-CO" sz="1400"/>
        </a:p>
      </dgm:t>
    </dgm:pt>
    <dgm:pt modelId="{86032039-D809-4D71-B9EE-241ADF7F93A2}">
      <dgm:prSet phldrT="[Texto]" custT="1"/>
      <dgm:spPr/>
      <dgm:t>
        <a:bodyPr/>
        <a:lstStyle/>
        <a:p>
          <a:r>
            <a:rPr lang="es-CO" sz="1400" dirty="0" smtClean="0"/>
            <a:t>Culturales y de Negocios</a:t>
          </a:r>
          <a:endParaRPr lang="es-CO" sz="1400" dirty="0"/>
        </a:p>
      </dgm:t>
    </dgm:pt>
    <dgm:pt modelId="{3074178F-2D53-4367-A7CC-3F6D14CB3041}" type="parTrans" cxnId="{5D7FACF5-A2FD-41D4-9771-8179B45A8655}">
      <dgm:prSet/>
      <dgm:spPr/>
      <dgm:t>
        <a:bodyPr/>
        <a:lstStyle/>
        <a:p>
          <a:endParaRPr lang="es-CO" sz="1400"/>
        </a:p>
      </dgm:t>
    </dgm:pt>
    <dgm:pt modelId="{9D06A0AB-171D-468E-88F7-00D977DB6FA0}" type="sibTrans" cxnId="{5D7FACF5-A2FD-41D4-9771-8179B45A8655}">
      <dgm:prSet/>
      <dgm:spPr/>
      <dgm:t>
        <a:bodyPr/>
        <a:lstStyle/>
        <a:p>
          <a:endParaRPr lang="es-CO" sz="1400"/>
        </a:p>
      </dgm:t>
    </dgm:pt>
    <dgm:pt modelId="{A7275BC0-60C6-466F-BD07-99C812A4D1EA}">
      <dgm:prSet phldrT="[Texto]" custT="1"/>
      <dgm:spPr>
        <a:solidFill>
          <a:srgbClr val="00B0F0"/>
        </a:solidFill>
      </dgm:spPr>
      <dgm:t>
        <a:bodyPr/>
        <a:lstStyle/>
        <a:p>
          <a:r>
            <a:rPr lang="es-CO" sz="1400" b="1" dirty="0" smtClean="0"/>
            <a:t>Políticas </a:t>
          </a:r>
          <a:r>
            <a:rPr lang="es-CO" sz="1400" b="1" dirty="0" err="1" smtClean="0"/>
            <a:t>VyT</a:t>
          </a:r>
          <a:r>
            <a:rPr lang="es-CO" sz="1400" b="1" dirty="0" smtClean="0"/>
            <a:t>- Condiciones Favorables</a:t>
          </a:r>
          <a:endParaRPr lang="es-CO" sz="1400" dirty="0"/>
        </a:p>
      </dgm:t>
    </dgm:pt>
    <dgm:pt modelId="{4EA13000-BA83-41BF-B819-17BEDC6CC3EA}" type="parTrans" cxnId="{64513016-E4CF-439D-B062-86E365237ECE}">
      <dgm:prSet/>
      <dgm:spPr/>
      <dgm:t>
        <a:bodyPr/>
        <a:lstStyle/>
        <a:p>
          <a:endParaRPr lang="es-CO" sz="1400"/>
        </a:p>
      </dgm:t>
    </dgm:pt>
    <dgm:pt modelId="{21EE3559-CCD1-4639-B708-CACC69C69A6C}" type="sibTrans" cxnId="{64513016-E4CF-439D-B062-86E365237ECE}">
      <dgm:prSet/>
      <dgm:spPr/>
      <dgm:t>
        <a:bodyPr/>
        <a:lstStyle/>
        <a:p>
          <a:endParaRPr lang="es-CO" sz="1400"/>
        </a:p>
      </dgm:t>
    </dgm:pt>
    <dgm:pt modelId="{FCA3A28F-F4DA-49AC-8D41-7ACE5D240B72}">
      <dgm:prSet custT="1"/>
      <dgm:spPr/>
      <dgm:t>
        <a:bodyPr/>
        <a:lstStyle/>
        <a:p>
          <a:r>
            <a:rPr lang="es-CO" sz="1400" dirty="0" smtClean="0"/>
            <a:t>Priorización de  Turismo</a:t>
          </a:r>
          <a:endParaRPr lang="es-CO" sz="1400" dirty="0"/>
        </a:p>
      </dgm:t>
    </dgm:pt>
    <dgm:pt modelId="{0AFE5A2D-B514-44FB-A7B2-D615BD8ECA99}" type="parTrans" cxnId="{37773D6F-12B2-4380-8991-3A9B3CE60FE2}">
      <dgm:prSet/>
      <dgm:spPr/>
      <dgm:t>
        <a:bodyPr/>
        <a:lstStyle/>
        <a:p>
          <a:endParaRPr lang="es-CO" sz="1400"/>
        </a:p>
      </dgm:t>
    </dgm:pt>
    <dgm:pt modelId="{EC500A15-2B86-43C5-B7E6-930AC4858E2A}" type="sibTrans" cxnId="{37773D6F-12B2-4380-8991-3A9B3CE60FE2}">
      <dgm:prSet/>
      <dgm:spPr/>
      <dgm:t>
        <a:bodyPr/>
        <a:lstStyle/>
        <a:p>
          <a:endParaRPr lang="es-CO" sz="1400"/>
        </a:p>
      </dgm:t>
    </dgm:pt>
    <dgm:pt modelId="{B566E148-5103-41EE-971A-89014E5FD29C}">
      <dgm:prSet custT="1"/>
      <dgm:spPr>
        <a:solidFill>
          <a:srgbClr val="FF4747"/>
        </a:solidFill>
      </dgm:spPr>
      <dgm:t>
        <a:bodyPr/>
        <a:lstStyle/>
        <a:p>
          <a:r>
            <a:rPr lang="es-CO" sz="1400" b="1" dirty="0" smtClean="0"/>
            <a:t>Infraestructura</a:t>
          </a:r>
          <a:endParaRPr lang="es-CO" sz="1400" b="1" dirty="0"/>
        </a:p>
      </dgm:t>
    </dgm:pt>
    <dgm:pt modelId="{5D9A371A-2466-4F63-8FE5-0AC5A41CEE4C}" type="parTrans" cxnId="{76BD0FB9-5A2A-4CA4-9DC7-15FCE31C549E}">
      <dgm:prSet/>
      <dgm:spPr/>
      <dgm:t>
        <a:bodyPr/>
        <a:lstStyle/>
        <a:p>
          <a:endParaRPr lang="es-CO" sz="1400"/>
        </a:p>
      </dgm:t>
    </dgm:pt>
    <dgm:pt modelId="{7F540051-3987-4EFA-84EE-C800234605D9}" type="sibTrans" cxnId="{76BD0FB9-5A2A-4CA4-9DC7-15FCE31C549E}">
      <dgm:prSet/>
      <dgm:spPr/>
      <dgm:t>
        <a:bodyPr/>
        <a:lstStyle/>
        <a:p>
          <a:endParaRPr lang="es-CO" sz="1400"/>
        </a:p>
      </dgm:t>
    </dgm:pt>
    <dgm:pt modelId="{67C16382-8175-4CED-B0E1-5AC45B59C330}">
      <dgm:prSet custT="1"/>
      <dgm:spPr/>
      <dgm:t>
        <a:bodyPr/>
        <a:lstStyle/>
        <a:p>
          <a:r>
            <a:rPr lang="es-CO" sz="1400" dirty="0" smtClean="0"/>
            <a:t>Salud e Higiene.</a:t>
          </a:r>
          <a:endParaRPr lang="es-CO" sz="1400" dirty="0"/>
        </a:p>
      </dgm:t>
    </dgm:pt>
    <dgm:pt modelId="{26EE5919-440B-4A0F-B094-3E026AE6D10F}" type="parTrans" cxnId="{14EB4B64-D385-4279-9ED0-8CD295C205B4}">
      <dgm:prSet/>
      <dgm:spPr/>
      <dgm:t>
        <a:bodyPr/>
        <a:lstStyle/>
        <a:p>
          <a:endParaRPr lang="es-CO" sz="1400"/>
        </a:p>
      </dgm:t>
    </dgm:pt>
    <dgm:pt modelId="{D5FC88EC-9D95-4271-B965-46C85684F663}" type="sibTrans" cxnId="{14EB4B64-D385-4279-9ED0-8CD295C205B4}">
      <dgm:prSet/>
      <dgm:spPr/>
      <dgm:t>
        <a:bodyPr/>
        <a:lstStyle/>
        <a:p>
          <a:endParaRPr lang="es-CO" sz="1400"/>
        </a:p>
      </dgm:t>
    </dgm:pt>
    <dgm:pt modelId="{0AF07043-E70F-4273-80F6-0F89A61B6FA1}">
      <dgm:prSet custT="1"/>
      <dgm:spPr/>
      <dgm:t>
        <a:bodyPr/>
        <a:lstStyle/>
        <a:p>
          <a:r>
            <a:rPr lang="es-CO" sz="1400" dirty="0" smtClean="0"/>
            <a:t>RRHH y Mercado Laboral</a:t>
          </a:r>
          <a:endParaRPr lang="es-CO" sz="1400" dirty="0"/>
        </a:p>
      </dgm:t>
    </dgm:pt>
    <dgm:pt modelId="{F9E60247-7150-4BA4-8AE6-B84012C1DDCD}" type="parTrans" cxnId="{2911B340-D6B5-4766-8986-7E9F33C2D73D}">
      <dgm:prSet/>
      <dgm:spPr/>
      <dgm:t>
        <a:bodyPr/>
        <a:lstStyle/>
        <a:p>
          <a:endParaRPr lang="es-CO" sz="1400"/>
        </a:p>
      </dgm:t>
    </dgm:pt>
    <dgm:pt modelId="{4348D970-F74A-4CBF-BABE-E1A608225BB6}" type="sibTrans" cxnId="{2911B340-D6B5-4766-8986-7E9F33C2D73D}">
      <dgm:prSet/>
      <dgm:spPr/>
      <dgm:t>
        <a:bodyPr/>
        <a:lstStyle/>
        <a:p>
          <a:endParaRPr lang="es-CO" sz="1400"/>
        </a:p>
      </dgm:t>
    </dgm:pt>
    <dgm:pt modelId="{C04B3CD8-2C7C-47B1-BE25-F71AB9959850}">
      <dgm:prSet custT="1"/>
      <dgm:spPr/>
      <dgm:t>
        <a:bodyPr/>
        <a:lstStyle/>
        <a:p>
          <a:r>
            <a:rPr lang="es-CO" sz="1400" dirty="0" smtClean="0"/>
            <a:t>TIC’S</a:t>
          </a:r>
          <a:endParaRPr lang="es-CO" sz="1400" dirty="0"/>
        </a:p>
      </dgm:t>
    </dgm:pt>
    <dgm:pt modelId="{E0720371-A587-4577-9DC2-782FDD60CCF0}" type="parTrans" cxnId="{C2132166-EB2E-4D39-AB10-E6506F84707F}">
      <dgm:prSet/>
      <dgm:spPr/>
      <dgm:t>
        <a:bodyPr/>
        <a:lstStyle/>
        <a:p>
          <a:endParaRPr lang="es-CO" sz="1400"/>
        </a:p>
      </dgm:t>
    </dgm:pt>
    <dgm:pt modelId="{3880E127-5E3B-4C24-8CCE-7CB4C4EB971D}" type="sibTrans" cxnId="{C2132166-EB2E-4D39-AB10-E6506F84707F}">
      <dgm:prSet/>
      <dgm:spPr/>
      <dgm:t>
        <a:bodyPr/>
        <a:lstStyle/>
        <a:p>
          <a:endParaRPr lang="es-CO" sz="1400"/>
        </a:p>
      </dgm:t>
    </dgm:pt>
    <dgm:pt modelId="{2607B6D6-0B85-490C-B32A-52E4686C6745}">
      <dgm:prSet custT="1"/>
      <dgm:spPr/>
      <dgm:t>
        <a:bodyPr/>
        <a:lstStyle/>
        <a:p>
          <a:r>
            <a:rPr lang="es-CO" sz="1400" dirty="0" smtClean="0"/>
            <a:t>Apertura Internacional </a:t>
          </a:r>
          <a:endParaRPr lang="es-CO" sz="1400" dirty="0"/>
        </a:p>
      </dgm:t>
    </dgm:pt>
    <dgm:pt modelId="{167AD5AD-FC1F-4524-804B-D8093FACDAB4}" type="parTrans" cxnId="{1AE0744C-AE2C-4BB5-8B54-811BF5A4BFF4}">
      <dgm:prSet/>
      <dgm:spPr/>
      <dgm:t>
        <a:bodyPr/>
        <a:lstStyle/>
        <a:p>
          <a:endParaRPr lang="es-CO" sz="1400"/>
        </a:p>
      </dgm:t>
    </dgm:pt>
    <dgm:pt modelId="{EC149C8F-30E2-42BC-A9AF-46EB0248EB1E}" type="sibTrans" cxnId="{1AE0744C-AE2C-4BB5-8B54-811BF5A4BFF4}">
      <dgm:prSet/>
      <dgm:spPr/>
      <dgm:t>
        <a:bodyPr/>
        <a:lstStyle/>
        <a:p>
          <a:endParaRPr lang="es-CO" sz="1400"/>
        </a:p>
      </dgm:t>
    </dgm:pt>
    <dgm:pt modelId="{D7A460FA-00D5-4A02-8529-367BA421AD79}">
      <dgm:prSet custT="1"/>
      <dgm:spPr/>
      <dgm:t>
        <a:bodyPr/>
        <a:lstStyle/>
        <a:p>
          <a:r>
            <a:rPr lang="es-CO" sz="1400" dirty="0" smtClean="0"/>
            <a:t>Precios Competitivos</a:t>
          </a:r>
          <a:endParaRPr lang="es-CO" sz="1400" dirty="0"/>
        </a:p>
      </dgm:t>
    </dgm:pt>
    <dgm:pt modelId="{0DC27056-CFAF-4F37-AFBF-6A14D2F2A5A6}" type="parTrans" cxnId="{1595A856-1478-4B0F-AF5A-4F3EA159BDB0}">
      <dgm:prSet/>
      <dgm:spPr/>
      <dgm:t>
        <a:bodyPr/>
        <a:lstStyle/>
        <a:p>
          <a:endParaRPr lang="es-CO" sz="1400"/>
        </a:p>
      </dgm:t>
    </dgm:pt>
    <dgm:pt modelId="{152CE9EA-EC8E-4D57-810C-0101E387A4E9}" type="sibTrans" cxnId="{1595A856-1478-4B0F-AF5A-4F3EA159BDB0}">
      <dgm:prSet/>
      <dgm:spPr/>
      <dgm:t>
        <a:bodyPr/>
        <a:lstStyle/>
        <a:p>
          <a:endParaRPr lang="es-CO" sz="1400"/>
        </a:p>
      </dgm:t>
    </dgm:pt>
    <dgm:pt modelId="{647B0799-F0FE-49D3-9357-01ADD47A0410}">
      <dgm:prSet custT="1"/>
      <dgm:spPr/>
      <dgm:t>
        <a:bodyPr/>
        <a:lstStyle/>
        <a:p>
          <a:r>
            <a:rPr lang="es-CO" sz="1400" dirty="0" smtClean="0"/>
            <a:t>Ambientes Sustentables</a:t>
          </a:r>
          <a:endParaRPr lang="es-CO" sz="1400" dirty="0"/>
        </a:p>
      </dgm:t>
    </dgm:pt>
    <dgm:pt modelId="{9780F4F3-6DE1-464E-B43C-38EF28717230}" type="parTrans" cxnId="{A21FA1CF-03A6-4897-AA3D-DAFDFC684027}">
      <dgm:prSet/>
      <dgm:spPr/>
      <dgm:t>
        <a:bodyPr/>
        <a:lstStyle/>
        <a:p>
          <a:endParaRPr lang="es-CO" sz="1400"/>
        </a:p>
      </dgm:t>
    </dgm:pt>
    <dgm:pt modelId="{110E38E4-3071-4305-90BC-F94FF5FC5E94}" type="sibTrans" cxnId="{A21FA1CF-03A6-4897-AA3D-DAFDFC684027}">
      <dgm:prSet/>
      <dgm:spPr/>
      <dgm:t>
        <a:bodyPr/>
        <a:lstStyle/>
        <a:p>
          <a:endParaRPr lang="es-CO" sz="1400"/>
        </a:p>
      </dgm:t>
    </dgm:pt>
    <dgm:pt modelId="{B0D0D633-47F6-4BBC-9600-5EED73F74CED}">
      <dgm:prSet custT="1"/>
      <dgm:spPr/>
      <dgm:t>
        <a:bodyPr/>
        <a:lstStyle/>
        <a:p>
          <a:r>
            <a:rPr lang="es-CO" sz="1400" dirty="0" smtClean="0"/>
            <a:t>Aeroportuaria</a:t>
          </a:r>
          <a:endParaRPr lang="es-CO" sz="1400" dirty="0"/>
        </a:p>
      </dgm:t>
    </dgm:pt>
    <dgm:pt modelId="{5DC18298-98AD-4285-9437-17A3DDE135B8}" type="parTrans" cxnId="{42442F21-90C6-4665-BD28-9EC9CA9F76F7}">
      <dgm:prSet/>
      <dgm:spPr/>
      <dgm:t>
        <a:bodyPr/>
        <a:lstStyle/>
        <a:p>
          <a:endParaRPr lang="es-CO" sz="1400"/>
        </a:p>
      </dgm:t>
    </dgm:pt>
    <dgm:pt modelId="{E62AAB09-8F3B-49EC-95A0-396B0C12D1CF}" type="sibTrans" cxnId="{42442F21-90C6-4665-BD28-9EC9CA9F76F7}">
      <dgm:prSet/>
      <dgm:spPr/>
      <dgm:t>
        <a:bodyPr/>
        <a:lstStyle/>
        <a:p>
          <a:endParaRPr lang="es-CO" sz="1400"/>
        </a:p>
      </dgm:t>
    </dgm:pt>
    <dgm:pt modelId="{DF7DFCF0-F961-4CC1-8FBE-A713AA2736C4}">
      <dgm:prSet custT="1"/>
      <dgm:spPr/>
      <dgm:t>
        <a:bodyPr/>
        <a:lstStyle/>
        <a:p>
          <a:r>
            <a:rPr lang="es-CO" sz="1400" dirty="0" smtClean="0"/>
            <a:t>Portuaria</a:t>
          </a:r>
          <a:endParaRPr lang="es-CO" sz="1400" dirty="0"/>
        </a:p>
      </dgm:t>
    </dgm:pt>
    <dgm:pt modelId="{D7F49D3D-6354-48A2-9C33-9F97162A28D9}" type="parTrans" cxnId="{40DD49B0-3F71-47C7-A41E-F7BE1D1DCB37}">
      <dgm:prSet/>
      <dgm:spPr/>
      <dgm:t>
        <a:bodyPr/>
        <a:lstStyle/>
        <a:p>
          <a:endParaRPr lang="es-CO" sz="1400"/>
        </a:p>
      </dgm:t>
    </dgm:pt>
    <dgm:pt modelId="{5F88AFB6-14C7-4901-B6B4-4301BE459A45}" type="sibTrans" cxnId="{40DD49B0-3F71-47C7-A41E-F7BE1D1DCB37}">
      <dgm:prSet/>
      <dgm:spPr/>
      <dgm:t>
        <a:bodyPr/>
        <a:lstStyle/>
        <a:p>
          <a:endParaRPr lang="es-CO" sz="1400"/>
        </a:p>
      </dgm:t>
    </dgm:pt>
    <dgm:pt modelId="{2F838957-8A80-46CD-8DE5-99CF05F52769}">
      <dgm:prSet custT="1"/>
      <dgm:spPr/>
      <dgm:t>
        <a:bodyPr/>
        <a:lstStyle/>
        <a:p>
          <a:r>
            <a:rPr lang="es-CO" sz="1400" dirty="0" smtClean="0"/>
            <a:t>Servicios Turísticos</a:t>
          </a:r>
          <a:endParaRPr lang="es-CO" sz="1400" dirty="0"/>
        </a:p>
      </dgm:t>
    </dgm:pt>
    <dgm:pt modelId="{468A6750-8B59-4F48-993E-A45485814E11}" type="parTrans" cxnId="{D8EE8026-6734-4C20-B06F-42C7098A1623}">
      <dgm:prSet/>
      <dgm:spPr/>
      <dgm:t>
        <a:bodyPr/>
        <a:lstStyle/>
        <a:p>
          <a:endParaRPr lang="es-CO" sz="1400"/>
        </a:p>
      </dgm:t>
    </dgm:pt>
    <dgm:pt modelId="{7416F7BF-B53F-4280-AFF8-BD5220A26F20}" type="sibTrans" cxnId="{D8EE8026-6734-4C20-B06F-42C7098A1623}">
      <dgm:prSet/>
      <dgm:spPr/>
      <dgm:t>
        <a:bodyPr/>
        <a:lstStyle/>
        <a:p>
          <a:endParaRPr lang="es-CO" sz="1400"/>
        </a:p>
      </dgm:t>
    </dgm:pt>
    <dgm:pt modelId="{5DC97AB1-C4EB-4056-B698-6F4DC422E507}" type="pres">
      <dgm:prSet presAssocID="{22BF0B98-CBDA-4A02-807A-5AF9C2BA27E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ECC23109-AF9F-467F-AB56-BD9916295DCB}" type="pres">
      <dgm:prSet presAssocID="{C02ECC19-B007-4DF8-BD7E-F733F8EFE253}" presName="root" presStyleCnt="0"/>
      <dgm:spPr/>
    </dgm:pt>
    <dgm:pt modelId="{AC1694F3-B72A-4362-8D3A-C8E2161C3680}" type="pres">
      <dgm:prSet presAssocID="{C02ECC19-B007-4DF8-BD7E-F733F8EFE253}" presName="rootComposite" presStyleCnt="0"/>
      <dgm:spPr/>
    </dgm:pt>
    <dgm:pt modelId="{CF1D0283-19B1-4576-85BC-84630D70EF84}" type="pres">
      <dgm:prSet presAssocID="{C02ECC19-B007-4DF8-BD7E-F733F8EFE253}" presName="rootText" presStyleLbl="node1" presStyleIdx="0" presStyleCnt="4"/>
      <dgm:spPr/>
      <dgm:t>
        <a:bodyPr/>
        <a:lstStyle/>
        <a:p>
          <a:endParaRPr lang="es-CO"/>
        </a:p>
      </dgm:t>
    </dgm:pt>
    <dgm:pt modelId="{E2BA7E51-C29B-4512-927E-8030B914DD20}" type="pres">
      <dgm:prSet presAssocID="{C02ECC19-B007-4DF8-BD7E-F733F8EFE253}" presName="rootConnector" presStyleLbl="node1" presStyleIdx="0" presStyleCnt="4"/>
      <dgm:spPr/>
      <dgm:t>
        <a:bodyPr/>
        <a:lstStyle/>
        <a:p>
          <a:endParaRPr lang="es-CO"/>
        </a:p>
      </dgm:t>
    </dgm:pt>
    <dgm:pt modelId="{D1A83198-5EC6-4619-8C58-969239953A9B}" type="pres">
      <dgm:prSet presAssocID="{C02ECC19-B007-4DF8-BD7E-F733F8EFE253}" presName="childShape" presStyleCnt="0"/>
      <dgm:spPr/>
    </dgm:pt>
    <dgm:pt modelId="{E000A608-EBEA-4B03-8A9E-08639AA77011}" type="pres">
      <dgm:prSet presAssocID="{04F6FA00-3124-4EFB-90F0-9C3510943C61}" presName="Name13" presStyleLbl="parChTrans1D2" presStyleIdx="0" presStyleCnt="14"/>
      <dgm:spPr/>
      <dgm:t>
        <a:bodyPr/>
        <a:lstStyle/>
        <a:p>
          <a:endParaRPr lang="es-CO"/>
        </a:p>
      </dgm:t>
    </dgm:pt>
    <dgm:pt modelId="{73165112-B880-492B-9A9B-46BB55230106}" type="pres">
      <dgm:prSet presAssocID="{E5C0425D-1D87-4F69-84E2-601229B5CD77}" presName="childText" presStyleLbl="bgAcc1" presStyleIdx="0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4BA88A3-CFA1-43F0-9EA7-3A3E76703220}" type="pres">
      <dgm:prSet presAssocID="{ABC86A5A-79F3-44F8-849D-84828597E750}" presName="Name13" presStyleLbl="parChTrans1D2" presStyleIdx="1" presStyleCnt="14"/>
      <dgm:spPr/>
      <dgm:t>
        <a:bodyPr/>
        <a:lstStyle/>
        <a:p>
          <a:endParaRPr lang="es-CO"/>
        </a:p>
      </dgm:t>
    </dgm:pt>
    <dgm:pt modelId="{94226955-95D1-48A1-9153-44F74C88C97E}" type="pres">
      <dgm:prSet presAssocID="{E50A664F-3F41-4520-A3C4-E31A25D6314E}" presName="childText" presStyleLbl="bgAcc1" presStyleIdx="1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F9857E4-4328-4A5D-A7A9-C3F330A8B794}" type="pres">
      <dgm:prSet presAssocID="{26EE5919-440B-4A0F-B094-3E026AE6D10F}" presName="Name13" presStyleLbl="parChTrans1D2" presStyleIdx="2" presStyleCnt="14"/>
      <dgm:spPr/>
      <dgm:t>
        <a:bodyPr/>
        <a:lstStyle/>
        <a:p>
          <a:endParaRPr lang="es-CO"/>
        </a:p>
      </dgm:t>
    </dgm:pt>
    <dgm:pt modelId="{EE56A742-D43A-4324-A2B6-0FB937928B8E}" type="pres">
      <dgm:prSet presAssocID="{67C16382-8175-4CED-B0E1-5AC45B59C330}" presName="childText" presStyleLbl="bgAcc1" presStyleIdx="2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3EBBB6B-FC86-4024-9335-5CE746F9E2D4}" type="pres">
      <dgm:prSet presAssocID="{F9E60247-7150-4BA4-8AE6-B84012C1DDCD}" presName="Name13" presStyleLbl="parChTrans1D2" presStyleIdx="3" presStyleCnt="14"/>
      <dgm:spPr/>
      <dgm:t>
        <a:bodyPr/>
        <a:lstStyle/>
        <a:p>
          <a:endParaRPr lang="es-CO"/>
        </a:p>
      </dgm:t>
    </dgm:pt>
    <dgm:pt modelId="{7A97BD6F-5584-422B-A09A-97CE524191FA}" type="pres">
      <dgm:prSet presAssocID="{0AF07043-E70F-4273-80F6-0F89A61B6FA1}" presName="childText" presStyleLbl="bgAcc1" presStyleIdx="3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C710257-74F5-41EB-B829-5CFA1226FAA4}" type="pres">
      <dgm:prSet presAssocID="{E0720371-A587-4577-9DC2-782FDD60CCF0}" presName="Name13" presStyleLbl="parChTrans1D2" presStyleIdx="4" presStyleCnt="14"/>
      <dgm:spPr/>
      <dgm:t>
        <a:bodyPr/>
        <a:lstStyle/>
        <a:p>
          <a:endParaRPr lang="es-CO"/>
        </a:p>
      </dgm:t>
    </dgm:pt>
    <dgm:pt modelId="{218335B5-406E-4413-BE47-B3476534B209}" type="pres">
      <dgm:prSet presAssocID="{C04B3CD8-2C7C-47B1-BE25-F71AB9959850}" presName="childText" presStyleLbl="bgAcc1" presStyleIdx="4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93BC7ED7-DF20-409F-BD7B-DD57A19A969B}" type="pres">
      <dgm:prSet presAssocID="{A7275BC0-60C6-466F-BD07-99C812A4D1EA}" presName="root" presStyleCnt="0"/>
      <dgm:spPr/>
    </dgm:pt>
    <dgm:pt modelId="{2698FE7C-CF1E-4AD9-9FE7-462F3A9B6DA5}" type="pres">
      <dgm:prSet presAssocID="{A7275BC0-60C6-466F-BD07-99C812A4D1EA}" presName="rootComposite" presStyleCnt="0"/>
      <dgm:spPr/>
    </dgm:pt>
    <dgm:pt modelId="{0E31AAA4-D1AE-4541-92BF-C161F0BC3477}" type="pres">
      <dgm:prSet presAssocID="{A7275BC0-60C6-466F-BD07-99C812A4D1EA}" presName="rootText" presStyleLbl="node1" presStyleIdx="1" presStyleCnt="4" custLinFactNeighborX="-4087" custLinFactNeighborY="-207"/>
      <dgm:spPr/>
      <dgm:t>
        <a:bodyPr/>
        <a:lstStyle/>
        <a:p>
          <a:endParaRPr lang="es-CO"/>
        </a:p>
      </dgm:t>
    </dgm:pt>
    <dgm:pt modelId="{8F527377-9E10-4CAE-8D77-4C8473D022D7}" type="pres">
      <dgm:prSet presAssocID="{A7275BC0-60C6-466F-BD07-99C812A4D1EA}" presName="rootConnector" presStyleLbl="node1" presStyleIdx="1" presStyleCnt="4"/>
      <dgm:spPr/>
      <dgm:t>
        <a:bodyPr/>
        <a:lstStyle/>
        <a:p>
          <a:endParaRPr lang="es-CO"/>
        </a:p>
      </dgm:t>
    </dgm:pt>
    <dgm:pt modelId="{DCBA7D9A-9888-4E7D-B87E-0E0E9E73AD4D}" type="pres">
      <dgm:prSet presAssocID="{A7275BC0-60C6-466F-BD07-99C812A4D1EA}" presName="childShape" presStyleCnt="0"/>
      <dgm:spPr/>
    </dgm:pt>
    <dgm:pt modelId="{A29C3643-E8A9-4D77-8287-A92BF28D7C65}" type="pres">
      <dgm:prSet presAssocID="{0AFE5A2D-B514-44FB-A7B2-D615BD8ECA99}" presName="Name13" presStyleLbl="parChTrans1D2" presStyleIdx="5" presStyleCnt="14"/>
      <dgm:spPr/>
      <dgm:t>
        <a:bodyPr/>
        <a:lstStyle/>
        <a:p>
          <a:endParaRPr lang="es-CO"/>
        </a:p>
      </dgm:t>
    </dgm:pt>
    <dgm:pt modelId="{7266256E-E1E2-467E-AA96-4D8921C85BEB}" type="pres">
      <dgm:prSet presAssocID="{FCA3A28F-F4DA-49AC-8D41-7ACE5D240B72}" presName="childText" presStyleLbl="bgAcc1" presStyleIdx="5" presStyleCnt="14" custLinFactNeighborX="-638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2B1A9FB-F7EC-4B9C-9B6C-97A3B1523729}" type="pres">
      <dgm:prSet presAssocID="{167AD5AD-FC1F-4524-804B-D8093FACDAB4}" presName="Name13" presStyleLbl="parChTrans1D2" presStyleIdx="6" presStyleCnt="14"/>
      <dgm:spPr/>
      <dgm:t>
        <a:bodyPr/>
        <a:lstStyle/>
        <a:p>
          <a:endParaRPr lang="es-CO"/>
        </a:p>
      </dgm:t>
    </dgm:pt>
    <dgm:pt modelId="{BDDC5294-218A-4915-AEC0-F9FA75835A1D}" type="pres">
      <dgm:prSet presAssocID="{2607B6D6-0B85-490C-B32A-52E4686C6745}" presName="childText" presStyleLbl="bgAcc1" presStyleIdx="6" presStyleCnt="14" custScaleX="10733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7407372-50BA-4AD4-A2F8-85C8997BFFB8}" type="pres">
      <dgm:prSet presAssocID="{0DC27056-CFAF-4F37-AFBF-6A14D2F2A5A6}" presName="Name13" presStyleLbl="parChTrans1D2" presStyleIdx="7" presStyleCnt="14"/>
      <dgm:spPr/>
      <dgm:t>
        <a:bodyPr/>
        <a:lstStyle/>
        <a:p>
          <a:endParaRPr lang="es-CO"/>
        </a:p>
      </dgm:t>
    </dgm:pt>
    <dgm:pt modelId="{BA09A401-EBED-4FB0-A0B8-EBC787F86726}" type="pres">
      <dgm:prSet presAssocID="{D7A460FA-00D5-4A02-8529-367BA421AD79}" presName="childText" presStyleLbl="bgAcc1" presStyleIdx="7" presStyleCnt="14" custScaleX="10988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A63AFC5-0D26-4BCE-94AB-B998DC9E6F2D}" type="pres">
      <dgm:prSet presAssocID="{9780F4F3-6DE1-464E-B43C-38EF28717230}" presName="Name13" presStyleLbl="parChTrans1D2" presStyleIdx="8" presStyleCnt="14"/>
      <dgm:spPr/>
      <dgm:t>
        <a:bodyPr/>
        <a:lstStyle/>
        <a:p>
          <a:endParaRPr lang="es-CO"/>
        </a:p>
      </dgm:t>
    </dgm:pt>
    <dgm:pt modelId="{B4E274C2-4B18-4123-A398-F8383BC71164}" type="pres">
      <dgm:prSet presAssocID="{647B0799-F0FE-49D3-9357-01ADD47A0410}" presName="childText" presStyleLbl="bgAcc1" presStyleIdx="8" presStyleCnt="14" custScaleX="10255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74897D3-C991-4164-905C-58DBD9412DC6}" type="pres">
      <dgm:prSet presAssocID="{B566E148-5103-41EE-971A-89014E5FD29C}" presName="root" presStyleCnt="0"/>
      <dgm:spPr/>
    </dgm:pt>
    <dgm:pt modelId="{8FD0823D-122E-4F15-8FE0-11815C9A78C7}" type="pres">
      <dgm:prSet presAssocID="{B566E148-5103-41EE-971A-89014E5FD29C}" presName="rootComposite" presStyleCnt="0"/>
      <dgm:spPr/>
    </dgm:pt>
    <dgm:pt modelId="{761E3AD1-2213-423A-A934-FCE76DA9E62F}" type="pres">
      <dgm:prSet presAssocID="{B566E148-5103-41EE-971A-89014E5FD29C}" presName="rootText" presStyleLbl="node1" presStyleIdx="2" presStyleCnt="4"/>
      <dgm:spPr/>
      <dgm:t>
        <a:bodyPr/>
        <a:lstStyle/>
        <a:p>
          <a:endParaRPr lang="es-CO"/>
        </a:p>
      </dgm:t>
    </dgm:pt>
    <dgm:pt modelId="{0B2C31C6-0FA0-4F3B-A2DD-6E540A6D618F}" type="pres">
      <dgm:prSet presAssocID="{B566E148-5103-41EE-971A-89014E5FD29C}" presName="rootConnector" presStyleLbl="node1" presStyleIdx="2" presStyleCnt="4"/>
      <dgm:spPr/>
      <dgm:t>
        <a:bodyPr/>
        <a:lstStyle/>
        <a:p>
          <a:endParaRPr lang="es-CO"/>
        </a:p>
      </dgm:t>
    </dgm:pt>
    <dgm:pt modelId="{E20F4772-3195-4C94-AC15-098BAD8A9C40}" type="pres">
      <dgm:prSet presAssocID="{B566E148-5103-41EE-971A-89014E5FD29C}" presName="childShape" presStyleCnt="0"/>
      <dgm:spPr/>
    </dgm:pt>
    <dgm:pt modelId="{2C953CCD-0564-4FEB-AF6F-6FCBE10102E7}" type="pres">
      <dgm:prSet presAssocID="{5DC18298-98AD-4285-9437-17A3DDE135B8}" presName="Name13" presStyleLbl="parChTrans1D2" presStyleIdx="9" presStyleCnt="14"/>
      <dgm:spPr/>
      <dgm:t>
        <a:bodyPr/>
        <a:lstStyle/>
        <a:p>
          <a:endParaRPr lang="es-CO"/>
        </a:p>
      </dgm:t>
    </dgm:pt>
    <dgm:pt modelId="{6D177F05-BD6E-46EF-909C-3A90A875902C}" type="pres">
      <dgm:prSet presAssocID="{B0D0D633-47F6-4BBC-9600-5EED73F74CED}" presName="childText" presStyleLbl="bgAcc1" presStyleIdx="9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36A721E-05B3-4660-B906-E87FAE9495FE}" type="pres">
      <dgm:prSet presAssocID="{D7F49D3D-6354-48A2-9C33-9F97162A28D9}" presName="Name13" presStyleLbl="parChTrans1D2" presStyleIdx="10" presStyleCnt="14"/>
      <dgm:spPr/>
      <dgm:t>
        <a:bodyPr/>
        <a:lstStyle/>
        <a:p>
          <a:endParaRPr lang="es-CO"/>
        </a:p>
      </dgm:t>
    </dgm:pt>
    <dgm:pt modelId="{7010A1B5-1E47-43E6-9148-29B077704E2F}" type="pres">
      <dgm:prSet presAssocID="{DF7DFCF0-F961-4CC1-8FBE-A713AA2736C4}" presName="childText" presStyleLbl="bgAcc1" presStyleIdx="10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F24FEB5-5A24-4485-A964-F32928CEAB02}" type="pres">
      <dgm:prSet presAssocID="{468A6750-8B59-4F48-993E-A45485814E11}" presName="Name13" presStyleLbl="parChTrans1D2" presStyleIdx="11" presStyleCnt="14"/>
      <dgm:spPr/>
      <dgm:t>
        <a:bodyPr/>
        <a:lstStyle/>
        <a:p>
          <a:endParaRPr lang="es-CO"/>
        </a:p>
      </dgm:t>
    </dgm:pt>
    <dgm:pt modelId="{04F31687-4ECD-4047-940D-9E94AFBE00ED}" type="pres">
      <dgm:prSet presAssocID="{2F838957-8A80-46CD-8DE5-99CF05F52769}" presName="childText" presStyleLbl="bgAcc1" presStyleIdx="11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976DEBF-017F-4838-9CEC-7B691B45608A}" type="pres">
      <dgm:prSet presAssocID="{5885EF28-0C85-40CB-ACBC-B5E1BE7ADFF1}" presName="root" presStyleCnt="0"/>
      <dgm:spPr/>
    </dgm:pt>
    <dgm:pt modelId="{BAA93F79-AB4C-49CE-B481-46DDC5B531E6}" type="pres">
      <dgm:prSet presAssocID="{5885EF28-0C85-40CB-ACBC-B5E1BE7ADFF1}" presName="rootComposite" presStyleCnt="0"/>
      <dgm:spPr/>
    </dgm:pt>
    <dgm:pt modelId="{73BE247B-9A59-46EA-BD84-A62EBA7EC33A}" type="pres">
      <dgm:prSet presAssocID="{5885EF28-0C85-40CB-ACBC-B5E1BE7ADFF1}" presName="rootText" presStyleLbl="node1" presStyleIdx="3" presStyleCnt="4"/>
      <dgm:spPr/>
      <dgm:t>
        <a:bodyPr/>
        <a:lstStyle/>
        <a:p>
          <a:endParaRPr lang="es-CO"/>
        </a:p>
      </dgm:t>
    </dgm:pt>
    <dgm:pt modelId="{AA8F75DF-F5BD-4965-B99E-BB67209C1324}" type="pres">
      <dgm:prSet presAssocID="{5885EF28-0C85-40CB-ACBC-B5E1BE7ADFF1}" presName="rootConnector" presStyleLbl="node1" presStyleIdx="3" presStyleCnt="4"/>
      <dgm:spPr/>
      <dgm:t>
        <a:bodyPr/>
        <a:lstStyle/>
        <a:p>
          <a:endParaRPr lang="es-CO"/>
        </a:p>
      </dgm:t>
    </dgm:pt>
    <dgm:pt modelId="{B5586F23-688E-4A6E-85A5-E94B58FF7D0F}" type="pres">
      <dgm:prSet presAssocID="{5885EF28-0C85-40CB-ACBC-B5E1BE7ADFF1}" presName="childShape" presStyleCnt="0"/>
      <dgm:spPr/>
    </dgm:pt>
    <dgm:pt modelId="{2466517D-D159-432E-805B-A0E6693E33DF}" type="pres">
      <dgm:prSet presAssocID="{6B764578-0272-454F-91C9-D54C6F2F17AB}" presName="Name13" presStyleLbl="parChTrans1D2" presStyleIdx="12" presStyleCnt="14"/>
      <dgm:spPr/>
      <dgm:t>
        <a:bodyPr/>
        <a:lstStyle/>
        <a:p>
          <a:endParaRPr lang="es-CO"/>
        </a:p>
      </dgm:t>
    </dgm:pt>
    <dgm:pt modelId="{154B33E8-D683-4B02-839A-E72BB64A0400}" type="pres">
      <dgm:prSet presAssocID="{2259EB24-382E-4A77-A8A4-0B94471E2868}" presName="childText" presStyleLbl="bgAcc1" presStyleIdx="12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C7E1AE5-F25A-4061-A305-9091964184EF}" type="pres">
      <dgm:prSet presAssocID="{3074178F-2D53-4367-A7CC-3F6D14CB3041}" presName="Name13" presStyleLbl="parChTrans1D2" presStyleIdx="13" presStyleCnt="14"/>
      <dgm:spPr/>
      <dgm:t>
        <a:bodyPr/>
        <a:lstStyle/>
        <a:p>
          <a:endParaRPr lang="es-CO"/>
        </a:p>
      </dgm:t>
    </dgm:pt>
    <dgm:pt modelId="{0071AD4A-62AE-442B-A6B4-50699DCD7B1B}" type="pres">
      <dgm:prSet presAssocID="{86032039-D809-4D71-B9EE-241ADF7F93A2}" presName="childText" presStyleLbl="bgAcc1" presStyleIdx="13" presStyleCnt="1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158514F2-56CF-4AF7-BDEE-FF26673707A4}" type="presOf" srcId="{22BF0B98-CBDA-4A02-807A-5AF9C2BA27EC}" destId="{5DC97AB1-C4EB-4056-B698-6F4DC422E507}" srcOrd="0" destOrd="0" presId="urn:microsoft.com/office/officeart/2005/8/layout/hierarchy3"/>
    <dgm:cxn modelId="{E6DAC721-27CC-4150-BDEB-51C1717F11BD}" type="presOf" srcId="{468A6750-8B59-4F48-993E-A45485814E11}" destId="{8F24FEB5-5A24-4485-A964-F32928CEAB02}" srcOrd="0" destOrd="0" presId="urn:microsoft.com/office/officeart/2005/8/layout/hierarchy3"/>
    <dgm:cxn modelId="{B1CEB762-E6BA-49CB-87EA-1CD0E18FAF71}" srcId="{C02ECC19-B007-4DF8-BD7E-F733F8EFE253}" destId="{E50A664F-3F41-4520-A3C4-E31A25D6314E}" srcOrd="1" destOrd="0" parTransId="{ABC86A5A-79F3-44F8-849D-84828597E750}" sibTransId="{6361FFF5-54A8-4BE9-B51A-1C35EAAA3882}"/>
    <dgm:cxn modelId="{5F2AD626-96B8-4320-8EBA-66A8812EBEA0}" type="presOf" srcId="{ABC86A5A-79F3-44F8-849D-84828597E750}" destId="{C4BA88A3-CFA1-43F0-9EA7-3A3E76703220}" srcOrd="0" destOrd="0" presId="urn:microsoft.com/office/officeart/2005/8/layout/hierarchy3"/>
    <dgm:cxn modelId="{37773D6F-12B2-4380-8991-3A9B3CE60FE2}" srcId="{A7275BC0-60C6-466F-BD07-99C812A4D1EA}" destId="{FCA3A28F-F4DA-49AC-8D41-7ACE5D240B72}" srcOrd="0" destOrd="0" parTransId="{0AFE5A2D-B514-44FB-A7B2-D615BD8ECA99}" sibTransId="{EC500A15-2B86-43C5-B7E6-930AC4858E2A}"/>
    <dgm:cxn modelId="{95508B4A-7356-4682-BAD7-D3EC41CAF396}" srcId="{C02ECC19-B007-4DF8-BD7E-F733F8EFE253}" destId="{E5C0425D-1D87-4F69-84E2-601229B5CD77}" srcOrd="0" destOrd="0" parTransId="{04F6FA00-3124-4EFB-90F0-9C3510943C61}" sibTransId="{63A527B6-DD7D-413D-92A0-0EF642356370}"/>
    <dgm:cxn modelId="{A21FA1CF-03A6-4897-AA3D-DAFDFC684027}" srcId="{A7275BC0-60C6-466F-BD07-99C812A4D1EA}" destId="{647B0799-F0FE-49D3-9357-01ADD47A0410}" srcOrd="3" destOrd="0" parTransId="{9780F4F3-6DE1-464E-B43C-38EF28717230}" sibTransId="{110E38E4-3071-4305-90BC-F94FF5FC5E94}"/>
    <dgm:cxn modelId="{7CF33170-DEB4-4DA1-A95B-B5BCE0554484}" type="presOf" srcId="{B566E148-5103-41EE-971A-89014E5FD29C}" destId="{0B2C31C6-0FA0-4F3B-A2DD-6E540A6D618F}" srcOrd="1" destOrd="0" presId="urn:microsoft.com/office/officeart/2005/8/layout/hierarchy3"/>
    <dgm:cxn modelId="{40C023CB-7A0C-470E-BDFD-49AD57AE841A}" type="presOf" srcId="{3074178F-2D53-4367-A7CC-3F6D14CB3041}" destId="{1C7E1AE5-F25A-4061-A305-9091964184EF}" srcOrd="0" destOrd="0" presId="urn:microsoft.com/office/officeart/2005/8/layout/hierarchy3"/>
    <dgm:cxn modelId="{ACA23770-3542-47DE-A22C-164B4C723F23}" type="presOf" srcId="{D7F49D3D-6354-48A2-9C33-9F97162A28D9}" destId="{336A721E-05B3-4660-B906-E87FAE9495FE}" srcOrd="0" destOrd="0" presId="urn:microsoft.com/office/officeart/2005/8/layout/hierarchy3"/>
    <dgm:cxn modelId="{2911B340-D6B5-4766-8986-7E9F33C2D73D}" srcId="{C02ECC19-B007-4DF8-BD7E-F733F8EFE253}" destId="{0AF07043-E70F-4273-80F6-0F89A61B6FA1}" srcOrd="3" destOrd="0" parTransId="{F9E60247-7150-4BA4-8AE6-B84012C1DDCD}" sibTransId="{4348D970-F74A-4CBF-BABE-E1A608225BB6}"/>
    <dgm:cxn modelId="{DED901A1-51D3-4265-8064-51670AA69BB6}" type="presOf" srcId="{86032039-D809-4D71-B9EE-241ADF7F93A2}" destId="{0071AD4A-62AE-442B-A6B4-50699DCD7B1B}" srcOrd="0" destOrd="0" presId="urn:microsoft.com/office/officeart/2005/8/layout/hierarchy3"/>
    <dgm:cxn modelId="{7FF998AC-3BA0-470B-A8AE-BDB7488EE400}" type="presOf" srcId="{5885EF28-0C85-40CB-ACBC-B5E1BE7ADFF1}" destId="{73BE247B-9A59-46EA-BD84-A62EBA7EC33A}" srcOrd="0" destOrd="0" presId="urn:microsoft.com/office/officeart/2005/8/layout/hierarchy3"/>
    <dgm:cxn modelId="{450CDFD6-C35D-423E-B6F0-95D8C750FADE}" type="presOf" srcId="{5885EF28-0C85-40CB-ACBC-B5E1BE7ADFF1}" destId="{AA8F75DF-F5BD-4965-B99E-BB67209C1324}" srcOrd="1" destOrd="0" presId="urn:microsoft.com/office/officeart/2005/8/layout/hierarchy3"/>
    <dgm:cxn modelId="{B05C3501-7B8B-4B3E-9A9F-1C1C42EE9174}" type="presOf" srcId="{67C16382-8175-4CED-B0E1-5AC45B59C330}" destId="{EE56A742-D43A-4324-A2B6-0FB937928B8E}" srcOrd="0" destOrd="0" presId="urn:microsoft.com/office/officeart/2005/8/layout/hierarchy3"/>
    <dgm:cxn modelId="{1AE0744C-AE2C-4BB5-8B54-811BF5A4BFF4}" srcId="{A7275BC0-60C6-466F-BD07-99C812A4D1EA}" destId="{2607B6D6-0B85-490C-B32A-52E4686C6745}" srcOrd="1" destOrd="0" parTransId="{167AD5AD-FC1F-4524-804B-D8093FACDAB4}" sibTransId="{EC149C8F-30E2-42BC-A9AF-46EB0248EB1E}"/>
    <dgm:cxn modelId="{59132468-C34E-43D0-A29B-37F4B3ECA7A5}" type="presOf" srcId="{167AD5AD-FC1F-4524-804B-D8093FACDAB4}" destId="{72B1A9FB-F7EC-4B9C-9B6C-97A3B1523729}" srcOrd="0" destOrd="0" presId="urn:microsoft.com/office/officeart/2005/8/layout/hierarchy3"/>
    <dgm:cxn modelId="{248CB0F2-E26B-48CD-9FF7-6514A3C69948}" srcId="{22BF0B98-CBDA-4A02-807A-5AF9C2BA27EC}" destId="{5885EF28-0C85-40CB-ACBC-B5E1BE7ADFF1}" srcOrd="3" destOrd="0" parTransId="{AE26E771-84D9-4652-B982-2BE03FA5B9D4}" sibTransId="{3F5487BC-9EE1-4FBE-823C-BDE5FF5BD945}"/>
    <dgm:cxn modelId="{B03A6DB1-9772-4EF0-B692-E20172ECB91C}" type="presOf" srcId="{E50A664F-3F41-4520-A3C4-E31A25D6314E}" destId="{94226955-95D1-48A1-9153-44F74C88C97E}" srcOrd="0" destOrd="0" presId="urn:microsoft.com/office/officeart/2005/8/layout/hierarchy3"/>
    <dgm:cxn modelId="{95CC3E01-CE34-4A13-AD2C-CB771B75EBA8}" type="presOf" srcId="{A7275BC0-60C6-466F-BD07-99C812A4D1EA}" destId="{0E31AAA4-D1AE-4541-92BF-C161F0BC3477}" srcOrd="0" destOrd="0" presId="urn:microsoft.com/office/officeart/2005/8/layout/hierarchy3"/>
    <dgm:cxn modelId="{8356D6F9-AB02-4765-98BF-434CD6F9C0B0}" type="presOf" srcId="{6B764578-0272-454F-91C9-D54C6F2F17AB}" destId="{2466517D-D159-432E-805B-A0E6693E33DF}" srcOrd="0" destOrd="0" presId="urn:microsoft.com/office/officeart/2005/8/layout/hierarchy3"/>
    <dgm:cxn modelId="{293327C8-3E12-4FC9-82DA-71190D136310}" type="presOf" srcId="{04F6FA00-3124-4EFB-90F0-9C3510943C61}" destId="{E000A608-EBEA-4B03-8A9E-08639AA77011}" srcOrd="0" destOrd="0" presId="urn:microsoft.com/office/officeart/2005/8/layout/hierarchy3"/>
    <dgm:cxn modelId="{C94A8F2C-4D13-4CD4-B2B6-E0F9F4041728}" type="presOf" srcId="{2259EB24-382E-4A77-A8A4-0B94471E2868}" destId="{154B33E8-D683-4B02-839A-E72BB64A0400}" srcOrd="0" destOrd="0" presId="urn:microsoft.com/office/officeart/2005/8/layout/hierarchy3"/>
    <dgm:cxn modelId="{660E604D-C6E7-4F2A-99E8-0A383B70818A}" srcId="{5885EF28-0C85-40CB-ACBC-B5E1BE7ADFF1}" destId="{2259EB24-382E-4A77-A8A4-0B94471E2868}" srcOrd="0" destOrd="0" parTransId="{6B764578-0272-454F-91C9-D54C6F2F17AB}" sibTransId="{F1551305-FD3B-44D4-833E-44FE8DBCAB8F}"/>
    <dgm:cxn modelId="{5EA46F2E-10BC-4F58-A377-2EBD25F2918C}" type="presOf" srcId="{C04B3CD8-2C7C-47B1-BE25-F71AB9959850}" destId="{218335B5-406E-4413-BE47-B3476534B209}" srcOrd="0" destOrd="0" presId="urn:microsoft.com/office/officeart/2005/8/layout/hierarchy3"/>
    <dgm:cxn modelId="{5BC042E7-B38A-46D5-9393-DDD20E0DA9E8}" type="presOf" srcId="{B0D0D633-47F6-4BBC-9600-5EED73F74CED}" destId="{6D177F05-BD6E-46EF-909C-3A90A875902C}" srcOrd="0" destOrd="0" presId="urn:microsoft.com/office/officeart/2005/8/layout/hierarchy3"/>
    <dgm:cxn modelId="{76BD0FB9-5A2A-4CA4-9DC7-15FCE31C549E}" srcId="{22BF0B98-CBDA-4A02-807A-5AF9C2BA27EC}" destId="{B566E148-5103-41EE-971A-89014E5FD29C}" srcOrd="2" destOrd="0" parTransId="{5D9A371A-2466-4F63-8FE5-0AC5A41CEE4C}" sibTransId="{7F540051-3987-4EFA-84EE-C800234605D9}"/>
    <dgm:cxn modelId="{48FF8BEB-2612-457A-BE1E-31B77372BBE4}" type="presOf" srcId="{C02ECC19-B007-4DF8-BD7E-F733F8EFE253}" destId="{E2BA7E51-C29B-4512-927E-8030B914DD20}" srcOrd="1" destOrd="0" presId="urn:microsoft.com/office/officeart/2005/8/layout/hierarchy3"/>
    <dgm:cxn modelId="{64513016-E4CF-439D-B062-86E365237ECE}" srcId="{22BF0B98-CBDA-4A02-807A-5AF9C2BA27EC}" destId="{A7275BC0-60C6-466F-BD07-99C812A4D1EA}" srcOrd="1" destOrd="0" parTransId="{4EA13000-BA83-41BF-B819-17BEDC6CC3EA}" sibTransId="{21EE3559-CCD1-4639-B708-CACC69C69A6C}"/>
    <dgm:cxn modelId="{39F36A78-3579-4FF9-9A17-D3CB24E5FB4A}" type="presOf" srcId="{0AFE5A2D-B514-44FB-A7B2-D615BD8ECA99}" destId="{A29C3643-E8A9-4D77-8287-A92BF28D7C65}" srcOrd="0" destOrd="0" presId="urn:microsoft.com/office/officeart/2005/8/layout/hierarchy3"/>
    <dgm:cxn modelId="{B56AC28B-DA1A-4FD6-9C62-8037C1F235CA}" type="presOf" srcId="{A7275BC0-60C6-466F-BD07-99C812A4D1EA}" destId="{8F527377-9E10-4CAE-8D77-4C8473D022D7}" srcOrd="1" destOrd="0" presId="urn:microsoft.com/office/officeart/2005/8/layout/hierarchy3"/>
    <dgm:cxn modelId="{E9B5E7AB-A107-4524-B99F-0857DDA0E5F1}" type="presOf" srcId="{2607B6D6-0B85-490C-B32A-52E4686C6745}" destId="{BDDC5294-218A-4915-AEC0-F9FA75835A1D}" srcOrd="0" destOrd="0" presId="urn:microsoft.com/office/officeart/2005/8/layout/hierarchy3"/>
    <dgm:cxn modelId="{1D4B3913-056E-4348-B588-6BED449E722C}" type="presOf" srcId="{B566E148-5103-41EE-971A-89014E5FD29C}" destId="{761E3AD1-2213-423A-A934-FCE76DA9E62F}" srcOrd="0" destOrd="0" presId="urn:microsoft.com/office/officeart/2005/8/layout/hierarchy3"/>
    <dgm:cxn modelId="{B1C9AE9A-4D52-46BD-A921-37CE926075CC}" srcId="{22BF0B98-CBDA-4A02-807A-5AF9C2BA27EC}" destId="{C02ECC19-B007-4DF8-BD7E-F733F8EFE253}" srcOrd="0" destOrd="0" parTransId="{869A25C2-CBC9-4EE4-8FC9-137C1EB00C1B}" sibTransId="{DE9FDEEE-16BA-4310-AFBD-26E4A3304E0E}"/>
    <dgm:cxn modelId="{DE4B8A25-FA42-456F-AE6B-27B00679C670}" type="presOf" srcId="{E5C0425D-1D87-4F69-84E2-601229B5CD77}" destId="{73165112-B880-492B-9A9B-46BB55230106}" srcOrd="0" destOrd="0" presId="urn:microsoft.com/office/officeart/2005/8/layout/hierarchy3"/>
    <dgm:cxn modelId="{D4F5DA62-E0D4-447F-81F4-E56B9F23F6E7}" type="presOf" srcId="{5DC18298-98AD-4285-9437-17A3DDE135B8}" destId="{2C953CCD-0564-4FEB-AF6F-6FCBE10102E7}" srcOrd="0" destOrd="0" presId="urn:microsoft.com/office/officeart/2005/8/layout/hierarchy3"/>
    <dgm:cxn modelId="{40DD49B0-3F71-47C7-A41E-F7BE1D1DCB37}" srcId="{B566E148-5103-41EE-971A-89014E5FD29C}" destId="{DF7DFCF0-F961-4CC1-8FBE-A713AA2736C4}" srcOrd="1" destOrd="0" parTransId="{D7F49D3D-6354-48A2-9C33-9F97162A28D9}" sibTransId="{5F88AFB6-14C7-4901-B6B4-4301BE459A45}"/>
    <dgm:cxn modelId="{2EBABF06-817B-41A7-89E4-EAFC2EA72591}" type="presOf" srcId="{DF7DFCF0-F961-4CC1-8FBE-A713AA2736C4}" destId="{7010A1B5-1E47-43E6-9148-29B077704E2F}" srcOrd="0" destOrd="0" presId="urn:microsoft.com/office/officeart/2005/8/layout/hierarchy3"/>
    <dgm:cxn modelId="{1595A856-1478-4B0F-AF5A-4F3EA159BDB0}" srcId="{A7275BC0-60C6-466F-BD07-99C812A4D1EA}" destId="{D7A460FA-00D5-4A02-8529-367BA421AD79}" srcOrd="2" destOrd="0" parTransId="{0DC27056-CFAF-4F37-AFBF-6A14D2F2A5A6}" sibTransId="{152CE9EA-EC8E-4D57-810C-0101E387A4E9}"/>
    <dgm:cxn modelId="{B16C1FD5-C2A7-4F86-8D13-11B8DBC8D5B4}" type="presOf" srcId="{F9E60247-7150-4BA4-8AE6-B84012C1DDCD}" destId="{A3EBBB6B-FC86-4024-9335-5CE746F9E2D4}" srcOrd="0" destOrd="0" presId="urn:microsoft.com/office/officeart/2005/8/layout/hierarchy3"/>
    <dgm:cxn modelId="{5E73CBDC-DF13-4BAA-99DA-2B1678F815DE}" type="presOf" srcId="{E0720371-A587-4577-9DC2-782FDD60CCF0}" destId="{9C710257-74F5-41EB-B829-5CFA1226FAA4}" srcOrd="0" destOrd="0" presId="urn:microsoft.com/office/officeart/2005/8/layout/hierarchy3"/>
    <dgm:cxn modelId="{2DB0077E-C502-4ED3-AAE6-413A6B7B2462}" type="presOf" srcId="{0DC27056-CFAF-4F37-AFBF-6A14D2F2A5A6}" destId="{17407372-50BA-4AD4-A2F8-85C8997BFFB8}" srcOrd="0" destOrd="0" presId="urn:microsoft.com/office/officeart/2005/8/layout/hierarchy3"/>
    <dgm:cxn modelId="{9571A2D9-6EBE-4296-A007-702F717A3A5F}" type="presOf" srcId="{0AF07043-E70F-4273-80F6-0F89A61B6FA1}" destId="{7A97BD6F-5584-422B-A09A-97CE524191FA}" srcOrd="0" destOrd="0" presId="urn:microsoft.com/office/officeart/2005/8/layout/hierarchy3"/>
    <dgm:cxn modelId="{8957E14C-EA32-4705-BCCC-27F45CEE8FDE}" type="presOf" srcId="{26EE5919-440B-4A0F-B094-3E026AE6D10F}" destId="{0F9857E4-4328-4A5D-A7A9-C3F330A8B794}" srcOrd="0" destOrd="0" presId="urn:microsoft.com/office/officeart/2005/8/layout/hierarchy3"/>
    <dgm:cxn modelId="{2B5706FC-14B9-406E-A83C-FF504FE60A9D}" type="presOf" srcId="{C02ECC19-B007-4DF8-BD7E-F733F8EFE253}" destId="{CF1D0283-19B1-4576-85BC-84630D70EF84}" srcOrd="0" destOrd="0" presId="urn:microsoft.com/office/officeart/2005/8/layout/hierarchy3"/>
    <dgm:cxn modelId="{5D7FACF5-A2FD-41D4-9771-8179B45A8655}" srcId="{5885EF28-0C85-40CB-ACBC-B5E1BE7ADFF1}" destId="{86032039-D809-4D71-B9EE-241ADF7F93A2}" srcOrd="1" destOrd="0" parTransId="{3074178F-2D53-4367-A7CC-3F6D14CB3041}" sibTransId="{9D06A0AB-171D-468E-88F7-00D977DB6FA0}"/>
    <dgm:cxn modelId="{58CD8340-4D03-46F3-8E55-F6BBC84149C5}" type="presOf" srcId="{FCA3A28F-F4DA-49AC-8D41-7ACE5D240B72}" destId="{7266256E-E1E2-467E-AA96-4D8921C85BEB}" srcOrd="0" destOrd="0" presId="urn:microsoft.com/office/officeart/2005/8/layout/hierarchy3"/>
    <dgm:cxn modelId="{D3EE8B41-6292-442C-96AA-110A8ECB6750}" type="presOf" srcId="{9780F4F3-6DE1-464E-B43C-38EF28717230}" destId="{CA63AFC5-0D26-4BCE-94AB-B998DC9E6F2D}" srcOrd="0" destOrd="0" presId="urn:microsoft.com/office/officeart/2005/8/layout/hierarchy3"/>
    <dgm:cxn modelId="{67149E4F-7286-47E5-99FC-3019718D2259}" type="presOf" srcId="{647B0799-F0FE-49D3-9357-01ADD47A0410}" destId="{B4E274C2-4B18-4123-A398-F8383BC71164}" srcOrd="0" destOrd="0" presId="urn:microsoft.com/office/officeart/2005/8/layout/hierarchy3"/>
    <dgm:cxn modelId="{FF84D2BD-811E-433E-A093-631454647EF7}" type="presOf" srcId="{2F838957-8A80-46CD-8DE5-99CF05F52769}" destId="{04F31687-4ECD-4047-940D-9E94AFBE00ED}" srcOrd="0" destOrd="0" presId="urn:microsoft.com/office/officeart/2005/8/layout/hierarchy3"/>
    <dgm:cxn modelId="{C2132166-EB2E-4D39-AB10-E6506F84707F}" srcId="{C02ECC19-B007-4DF8-BD7E-F733F8EFE253}" destId="{C04B3CD8-2C7C-47B1-BE25-F71AB9959850}" srcOrd="4" destOrd="0" parTransId="{E0720371-A587-4577-9DC2-782FDD60CCF0}" sibTransId="{3880E127-5E3B-4C24-8CCE-7CB4C4EB971D}"/>
    <dgm:cxn modelId="{14EB4B64-D385-4279-9ED0-8CD295C205B4}" srcId="{C02ECC19-B007-4DF8-BD7E-F733F8EFE253}" destId="{67C16382-8175-4CED-B0E1-5AC45B59C330}" srcOrd="2" destOrd="0" parTransId="{26EE5919-440B-4A0F-B094-3E026AE6D10F}" sibTransId="{D5FC88EC-9D95-4271-B965-46C85684F663}"/>
    <dgm:cxn modelId="{D8EE8026-6734-4C20-B06F-42C7098A1623}" srcId="{B566E148-5103-41EE-971A-89014E5FD29C}" destId="{2F838957-8A80-46CD-8DE5-99CF05F52769}" srcOrd="2" destOrd="0" parTransId="{468A6750-8B59-4F48-993E-A45485814E11}" sibTransId="{7416F7BF-B53F-4280-AFF8-BD5220A26F20}"/>
    <dgm:cxn modelId="{5E507111-C34C-4DEF-BD48-921CFA1D458E}" type="presOf" srcId="{D7A460FA-00D5-4A02-8529-367BA421AD79}" destId="{BA09A401-EBED-4FB0-A0B8-EBC787F86726}" srcOrd="0" destOrd="0" presId="urn:microsoft.com/office/officeart/2005/8/layout/hierarchy3"/>
    <dgm:cxn modelId="{42442F21-90C6-4665-BD28-9EC9CA9F76F7}" srcId="{B566E148-5103-41EE-971A-89014E5FD29C}" destId="{B0D0D633-47F6-4BBC-9600-5EED73F74CED}" srcOrd="0" destOrd="0" parTransId="{5DC18298-98AD-4285-9437-17A3DDE135B8}" sibTransId="{E62AAB09-8F3B-49EC-95A0-396B0C12D1CF}"/>
    <dgm:cxn modelId="{2CC1F7FD-8B8C-4702-A2D2-08780D23FA8A}" type="presParOf" srcId="{5DC97AB1-C4EB-4056-B698-6F4DC422E507}" destId="{ECC23109-AF9F-467F-AB56-BD9916295DCB}" srcOrd="0" destOrd="0" presId="urn:microsoft.com/office/officeart/2005/8/layout/hierarchy3"/>
    <dgm:cxn modelId="{3214C22A-47BC-4331-AE9E-A87158AB1555}" type="presParOf" srcId="{ECC23109-AF9F-467F-AB56-BD9916295DCB}" destId="{AC1694F3-B72A-4362-8D3A-C8E2161C3680}" srcOrd="0" destOrd="0" presId="urn:microsoft.com/office/officeart/2005/8/layout/hierarchy3"/>
    <dgm:cxn modelId="{CF6FC41D-6044-42B4-B8DA-3E113C5C00BC}" type="presParOf" srcId="{AC1694F3-B72A-4362-8D3A-C8E2161C3680}" destId="{CF1D0283-19B1-4576-85BC-84630D70EF84}" srcOrd="0" destOrd="0" presId="urn:microsoft.com/office/officeart/2005/8/layout/hierarchy3"/>
    <dgm:cxn modelId="{D5A88B07-A2B7-4471-8380-F6B53969B60D}" type="presParOf" srcId="{AC1694F3-B72A-4362-8D3A-C8E2161C3680}" destId="{E2BA7E51-C29B-4512-927E-8030B914DD20}" srcOrd="1" destOrd="0" presId="urn:microsoft.com/office/officeart/2005/8/layout/hierarchy3"/>
    <dgm:cxn modelId="{BA6530B8-A5B8-4E5C-97F4-04122C7DDFCA}" type="presParOf" srcId="{ECC23109-AF9F-467F-AB56-BD9916295DCB}" destId="{D1A83198-5EC6-4619-8C58-969239953A9B}" srcOrd="1" destOrd="0" presId="urn:microsoft.com/office/officeart/2005/8/layout/hierarchy3"/>
    <dgm:cxn modelId="{822ACD90-7920-4555-BC26-5C99E299138E}" type="presParOf" srcId="{D1A83198-5EC6-4619-8C58-969239953A9B}" destId="{E000A608-EBEA-4B03-8A9E-08639AA77011}" srcOrd="0" destOrd="0" presId="urn:microsoft.com/office/officeart/2005/8/layout/hierarchy3"/>
    <dgm:cxn modelId="{83E536F1-1956-453C-A7E6-A5B3CA29288D}" type="presParOf" srcId="{D1A83198-5EC6-4619-8C58-969239953A9B}" destId="{73165112-B880-492B-9A9B-46BB55230106}" srcOrd="1" destOrd="0" presId="urn:microsoft.com/office/officeart/2005/8/layout/hierarchy3"/>
    <dgm:cxn modelId="{C133167E-395C-46B4-9CC2-CF33EAA03F66}" type="presParOf" srcId="{D1A83198-5EC6-4619-8C58-969239953A9B}" destId="{C4BA88A3-CFA1-43F0-9EA7-3A3E76703220}" srcOrd="2" destOrd="0" presId="urn:microsoft.com/office/officeart/2005/8/layout/hierarchy3"/>
    <dgm:cxn modelId="{9942820A-1177-49B1-903A-A26C04067239}" type="presParOf" srcId="{D1A83198-5EC6-4619-8C58-969239953A9B}" destId="{94226955-95D1-48A1-9153-44F74C88C97E}" srcOrd="3" destOrd="0" presId="urn:microsoft.com/office/officeart/2005/8/layout/hierarchy3"/>
    <dgm:cxn modelId="{8E367D23-21D4-4F40-B930-FD95BA712613}" type="presParOf" srcId="{D1A83198-5EC6-4619-8C58-969239953A9B}" destId="{0F9857E4-4328-4A5D-A7A9-C3F330A8B794}" srcOrd="4" destOrd="0" presId="urn:microsoft.com/office/officeart/2005/8/layout/hierarchy3"/>
    <dgm:cxn modelId="{B86DCD70-34ED-4E55-BEC3-9BAD60BE1B1F}" type="presParOf" srcId="{D1A83198-5EC6-4619-8C58-969239953A9B}" destId="{EE56A742-D43A-4324-A2B6-0FB937928B8E}" srcOrd="5" destOrd="0" presId="urn:microsoft.com/office/officeart/2005/8/layout/hierarchy3"/>
    <dgm:cxn modelId="{E96046D7-A990-421B-BA56-D50AD5CD0099}" type="presParOf" srcId="{D1A83198-5EC6-4619-8C58-969239953A9B}" destId="{A3EBBB6B-FC86-4024-9335-5CE746F9E2D4}" srcOrd="6" destOrd="0" presId="urn:microsoft.com/office/officeart/2005/8/layout/hierarchy3"/>
    <dgm:cxn modelId="{70821DCF-9410-4D50-8DBC-D2148A87D489}" type="presParOf" srcId="{D1A83198-5EC6-4619-8C58-969239953A9B}" destId="{7A97BD6F-5584-422B-A09A-97CE524191FA}" srcOrd="7" destOrd="0" presId="urn:microsoft.com/office/officeart/2005/8/layout/hierarchy3"/>
    <dgm:cxn modelId="{44EA578C-6F9E-43D7-A4D3-C01B02E1A02A}" type="presParOf" srcId="{D1A83198-5EC6-4619-8C58-969239953A9B}" destId="{9C710257-74F5-41EB-B829-5CFA1226FAA4}" srcOrd="8" destOrd="0" presId="urn:microsoft.com/office/officeart/2005/8/layout/hierarchy3"/>
    <dgm:cxn modelId="{EAABAF71-34CC-47F5-A5CD-05376A65201F}" type="presParOf" srcId="{D1A83198-5EC6-4619-8C58-969239953A9B}" destId="{218335B5-406E-4413-BE47-B3476534B209}" srcOrd="9" destOrd="0" presId="urn:microsoft.com/office/officeart/2005/8/layout/hierarchy3"/>
    <dgm:cxn modelId="{64CA95CB-153D-4234-8AC0-66C75F56524F}" type="presParOf" srcId="{5DC97AB1-C4EB-4056-B698-6F4DC422E507}" destId="{93BC7ED7-DF20-409F-BD7B-DD57A19A969B}" srcOrd="1" destOrd="0" presId="urn:microsoft.com/office/officeart/2005/8/layout/hierarchy3"/>
    <dgm:cxn modelId="{2848CAB1-067B-49AB-B041-0E5B7D9038C8}" type="presParOf" srcId="{93BC7ED7-DF20-409F-BD7B-DD57A19A969B}" destId="{2698FE7C-CF1E-4AD9-9FE7-462F3A9B6DA5}" srcOrd="0" destOrd="0" presId="urn:microsoft.com/office/officeart/2005/8/layout/hierarchy3"/>
    <dgm:cxn modelId="{29054B8B-60F7-43D4-87C7-07514C50524F}" type="presParOf" srcId="{2698FE7C-CF1E-4AD9-9FE7-462F3A9B6DA5}" destId="{0E31AAA4-D1AE-4541-92BF-C161F0BC3477}" srcOrd="0" destOrd="0" presId="urn:microsoft.com/office/officeart/2005/8/layout/hierarchy3"/>
    <dgm:cxn modelId="{3DEBD221-6AFA-41B8-ACA4-8E509BADC966}" type="presParOf" srcId="{2698FE7C-CF1E-4AD9-9FE7-462F3A9B6DA5}" destId="{8F527377-9E10-4CAE-8D77-4C8473D022D7}" srcOrd="1" destOrd="0" presId="urn:microsoft.com/office/officeart/2005/8/layout/hierarchy3"/>
    <dgm:cxn modelId="{D787863F-AE17-4E0F-81BB-52F3123A95F9}" type="presParOf" srcId="{93BC7ED7-DF20-409F-BD7B-DD57A19A969B}" destId="{DCBA7D9A-9888-4E7D-B87E-0E0E9E73AD4D}" srcOrd="1" destOrd="0" presId="urn:microsoft.com/office/officeart/2005/8/layout/hierarchy3"/>
    <dgm:cxn modelId="{E82399D7-64F6-4115-97CB-13FA1527E8A2}" type="presParOf" srcId="{DCBA7D9A-9888-4E7D-B87E-0E0E9E73AD4D}" destId="{A29C3643-E8A9-4D77-8287-A92BF28D7C65}" srcOrd="0" destOrd="0" presId="urn:microsoft.com/office/officeart/2005/8/layout/hierarchy3"/>
    <dgm:cxn modelId="{0063E4EF-19EA-4F38-9F75-EDE305AD0057}" type="presParOf" srcId="{DCBA7D9A-9888-4E7D-B87E-0E0E9E73AD4D}" destId="{7266256E-E1E2-467E-AA96-4D8921C85BEB}" srcOrd="1" destOrd="0" presId="urn:microsoft.com/office/officeart/2005/8/layout/hierarchy3"/>
    <dgm:cxn modelId="{D1D8048B-973B-41FC-9EE6-2B388A16B0DC}" type="presParOf" srcId="{DCBA7D9A-9888-4E7D-B87E-0E0E9E73AD4D}" destId="{72B1A9FB-F7EC-4B9C-9B6C-97A3B1523729}" srcOrd="2" destOrd="0" presId="urn:microsoft.com/office/officeart/2005/8/layout/hierarchy3"/>
    <dgm:cxn modelId="{76946546-AD06-4C2E-AE64-FEADDB53FA5B}" type="presParOf" srcId="{DCBA7D9A-9888-4E7D-B87E-0E0E9E73AD4D}" destId="{BDDC5294-218A-4915-AEC0-F9FA75835A1D}" srcOrd="3" destOrd="0" presId="urn:microsoft.com/office/officeart/2005/8/layout/hierarchy3"/>
    <dgm:cxn modelId="{2A81F81F-D73C-4578-BED6-E07A8D692162}" type="presParOf" srcId="{DCBA7D9A-9888-4E7D-B87E-0E0E9E73AD4D}" destId="{17407372-50BA-4AD4-A2F8-85C8997BFFB8}" srcOrd="4" destOrd="0" presId="urn:microsoft.com/office/officeart/2005/8/layout/hierarchy3"/>
    <dgm:cxn modelId="{FCA154DE-BA90-47ED-BED4-5088A052C75D}" type="presParOf" srcId="{DCBA7D9A-9888-4E7D-B87E-0E0E9E73AD4D}" destId="{BA09A401-EBED-4FB0-A0B8-EBC787F86726}" srcOrd="5" destOrd="0" presId="urn:microsoft.com/office/officeart/2005/8/layout/hierarchy3"/>
    <dgm:cxn modelId="{0F983A5E-5718-4EE6-A88D-64E153BEA58E}" type="presParOf" srcId="{DCBA7D9A-9888-4E7D-B87E-0E0E9E73AD4D}" destId="{CA63AFC5-0D26-4BCE-94AB-B998DC9E6F2D}" srcOrd="6" destOrd="0" presId="urn:microsoft.com/office/officeart/2005/8/layout/hierarchy3"/>
    <dgm:cxn modelId="{7F226223-E125-4D3D-B4B5-434C01C2953A}" type="presParOf" srcId="{DCBA7D9A-9888-4E7D-B87E-0E0E9E73AD4D}" destId="{B4E274C2-4B18-4123-A398-F8383BC71164}" srcOrd="7" destOrd="0" presId="urn:microsoft.com/office/officeart/2005/8/layout/hierarchy3"/>
    <dgm:cxn modelId="{2ACF7C84-5A05-491A-A866-4D99AB6C0853}" type="presParOf" srcId="{5DC97AB1-C4EB-4056-B698-6F4DC422E507}" destId="{E74897D3-C991-4164-905C-58DBD9412DC6}" srcOrd="2" destOrd="0" presId="urn:microsoft.com/office/officeart/2005/8/layout/hierarchy3"/>
    <dgm:cxn modelId="{3CD32A7C-A284-4A41-BDD8-B81B9771E61F}" type="presParOf" srcId="{E74897D3-C991-4164-905C-58DBD9412DC6}" destId="{8FD0823D-122E-4F15-8FE0-11815C9A78C7}" srcOrd="0" destOrd="0" presId="urn:microsoft.com/office/officeart/2005/8/layout/hierarchy3"/>
    <dgm:cxn modelId="{6519952A-3AFA-4628-A517-F70469BABF8C}" type="presParOf" srcId="{8FD0823D-122E-4F15-8FE0-11815C9A78C7}" destId="{761E3AD1-2213-423A-A934-FCE76DA9E62F}" srcOrd="0" destOrd="0" presId="urn:microsoft.com/office/officeart/2005/8/layout/hierarchy3"/>
    <dgm:cxn modelId="{030E7388-8981-4A2D-B342-9BDD33C4C237}" type="presParOf" srcId="{8FD0823D-122E-4F15-8FE0-11815C9A78C7}" destId="{0B2C31C6-0FA0-4F3B-A2DD-6E540A6D618F}" srcOrd="1" destOrd="0" presId="urn:microsoft.com/office/officeart/2005/8/layout/hierarchy3"/>
    <dgm:cxn modelId="{018FD799-338E-425F-90C7-864B8CACC6A5}" type="presParOf" srcId="{E74897D3-C991-4164-905C-58DBD9412DC6}" destId="{E20F4772-3195-4C94-AC15-098BAD8A9C40}" srcOrd="1" destOrd="0" presId="urn:microsoft.com/office/officeart/2005/8/layout/hierarchy3"/>
    <dgm:cxn modelId="{43EAF758-D8BC-47D7-8D73-65A407526D77}" type="presParOf" srcId="{E20F4772-3195-4C94-AC15-098BAD8A9C40}" destId="{2C953CCD-0564-4FEB-AF6F-6FCBE10102E7}" srcOrd="0" destOrd="0" presId="urn:microsoft.com/office/officeart/2005/8/layout/hierarchy3"/>
    <dgm:cxn modelId="{C8EE6561-F876-4AC3-9643-D1ABC5BC9DDF}" type="presParOf" srcId="{E20F4772-3195-4C94-AC15-098BAD8A9C40}" destId="{6D177F05-BD6E-46EF-909C-3A90A875902C}" srcOrd="1" destOrd="0" presId="urn:microsoft.com/office/officeart/2005/8/layout/hierarchy3"/>
    <dgm:cxn modelId="{BA08D99A-E52D-42FD-AC3B-0618D91AD654}" type="presParOf" srcId="{E20F4772-3195-4C94-AC15-098BAD8A9C40}" destId="{336A721E-05B3-4660-B906-E87FAE9495FE}" srcOrd="2" destOrd="0" presId="urn:microsoft.com/office/officeart/2005/8/layout/hierarchy3"/>
    <dgm:cxn modelId="{C4002FFE-DDC7-4971-A94E-741EE9F8FCAD}" type="presParOf" srcId="{E20F4772-3195-4C94-AC15-098BAD8A9C40}" destId="{7010A1B5-1E47-43E6-9148-29B077704E2F}" srcOrd="3" destOrd="0" presId="urn:microsoft.com/office/officeart/2005/8/layout/hierarchy3"/>
    <dgm:cxn modelId="{5EA2CB42-7665-4EB3-888F-48CAF07441D6}" type="presParOf" srcId="{E20F4772-3195-4C94-AC15-098BAD8A9C40}" destId="{8F24FEB5-5A24-4485-A964-F32928CEAB02}" srcOrd="4" destOrd="0" presId="urn:microsoft.com/office/officeart/2005/8/layout/hierarchy3"/>
    <dgm:cxn modelId="{B2DCFF1C-7F99-4857-A46D-759E3F02C73E}" type="presParOf" srcId="{E20F4772-3195-4C94-AC15-098BAD8A9C40}" destId="{04F31687-4ECD-4047-940D-9E94AFBE00ED}" srcOrd="5" destOrd="0" presId="urn:microsoft.com/office/officeart/2005/8/layout/hierarchy3"/>
    <dgm:cxn modelId="{7FD28D8C-0D6C-4066-AC39-CD57BFADBB92}" type="presParOf" srcId="{5DC97AB1-C4EB-4056-B698-6F4DC422E507}" destId="{C976DEBF-017F-4838-9CEC-7B691B45608A}" srcOrd="3" destOrd="0" presId="urn:microsoft.com/office/officeart/2005/8/layout/hierarchy3"/>
    <dgm:cxn modelId="{2C92FDAE-F5C9-40DB-8A25-2D320AD1B879}" type="presParOf" srcId="{C976DEBF-017F-4838-9CEC-7B691B45608A}" destId="{BAA93F79-AB4C-49CE-B481-46DDC5B531E6}" srcOrd="0" destOrd="0" presId="urn:microsoft.com/office/officeart/2005/8/layout/hierarchy3"/>
    <dgm:cxn modelId="{5D80A535-58B6-4CFC-B725-33A0F047B4D3}" type="presParOf" srcId="{BAA93F79-AB4C-49CE-B481-46DDC5B531E6}" destId="{73BE247B-9A59-46EA-BD84-A62EBA7EC33A}" srcOrd="0" destOrd="0" presId="urn:microsoft.com/office/officeart/2005/8/layout/hierarchy3"/>
    <dgm:cxn modelId="{DA1CE8A1-1B47-4B70-AB25-630F03D257E8}" type="presParOf" srcId="{BAA93F79-AB4C-49CE-B481-46DDC5B531E6}" destId="{AA8F75DF-F5BD-4965-B99E-BB67209C1324}" srcOrd="1" destOrd="0" presId="urn:microsoft.com/office/officeart/2005/8/layout/hierarchy3"/>
    <dgm:cxn modelId="{E688546E-243E-4E8F-8F1E-45D7C8F8951C}" type="presParOf" srcId="{C976DEBF-017F-4838-9CEC-7B691B45608A}" destId="{B5586F23-688E-4A6E-85A5-E94B58FF7D0F}" srcOrd="1" destOrd="0" presId="urn:microsoft.com/office/officeart/2005/8/layout/hierarchy3"/>
    <dgm:cxn modelId="{F3D35BE0-89B7-4D3F-871B-37124BFAA095}" type="presParOf" srcId="{B5586F23-688E-4A6E-85A5-E94B58FF7D0F}" destId="{2466517D-D159-432E-805B-A0E6693E33DF}" srcOrd="0" destOrd="0" presId="urn:microsoft.com/office/officeart/2005/8/layout/hierarchy3"/>
    <dgm:cxn modelId="{04CF6655-FE01-4547-A558-EC6F58BA98AF}" type="presParOf" srcId="{B5586F23-688E-4A6E-85A5-E94B58FF7D0F}" destId="{154B33E8-D683-4B02-839A-E72BB64A0400}" srcOrd="1" destOrd="0" presId="urn:microsoft.com/office/officeart/2005/8/layout/hierarchy3"/>
    <dgm:cxn modelId="{83E9ACE6-5307-4BF9-9877-7FB589856D7D}" type="presParOf" srcId="{B5586F23-688E-4A6E-85A5-E94B58FF7D0F}" destId="{1C7E1AE5-F25A-4061-A305-9091964184EF}" srcOrd="2" destOrd="0" presId="urn:microsoft.com/office/officeart/2005/8/layout/hierarchy3"/>
    <dgm:cxn modelId="{EF4318B8-663D-4200-B5C3-9EA804D94E15}" type="presParOf" srcId="{B5586F23-688E-4A6E-85A5-E94B58FF7D0F}" destId="{0071AD4A-62AE-442B-A6B4-50699DCD7B1B}" srcOrd="3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4288996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230865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512306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977262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137419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28573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91093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92913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95540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635735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949509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C56B5-0155-1E48-A07B-B11CA3DA2EF7}" type="datetimeFigureOut">
              <a:rPr lang="es-ES" smtClean="0"/>
              <a:pPr/>
              <a:t>02/04/2016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4C377-A8C6-A84C-951A-5B5116520694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49275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44500" y="2130425"/>
            <a:ext cx="7772400" cy="1470025"/>
          </a:xfrm>
        </p:spPr>
        <p:txBody>
          <a:bodyPr>
            <a:normAutofit/>
          </a:bodyPr>
          <a:lstStyle/>
          <a:p>
            <a:r>
              <a:rPr lang="es-ES" sz="2400" b="1" dirty="0" smtClean="0"/>
              <a:t>FORTALECIMIENTO DEL PROYECTO </a:t>
            </a:r>
            <a:r>
              <a:rPr lang="es-ES" sz="2400" b="1" i="1" dirty="0" smtClean="0"/>
              <a:t>“IMPLEMENTACIÓN Y FOMENTO DE LA SEGURIDAD TURÍSTICA EN EL DEPARTAMENTO DEL META” </a:t>
            </a:r>
            <a:endParaRPr lang="es-ES" sz="2400" b="1" i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Instituto de Turismo del Meta </a:t>
            </a:r>
          </a:p>
          <a:p>
            <a:r>
              <a:rPr lang="es-ES" dirty="0" smtClean="0"/>
              <a:t>2016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4000" y="219075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¿Formalización?</a:t>
            </a:r>
            <a:endParaRPr lang="es-ES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508000" y="1607066"/>
            <a:ext cx="7366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b="1" dirty="0" smtClean="0"/>
              <a:t>RNT – Registro Nacional de Turismo</a:t>
            </a:r>
          </a:p>
          <a:p>
            <a:pPr algn="just"/>
            <a:endParaRPr lang="es-CO" sz="1200" b="1" dirty="0" smtClean="0"/>
          </a:p>
          <a:p>
            <a:pPr algn="just"/>
            <a:endParaRPr lang="es-CO" sz="1200" b="1" dirty="0" smtClean="0"/>
          </a:p>
          <a:p>
            <a:pPr algn="just"/>
            <a:r>
              <a:rPr lang="es-CO" sz="2800" b="1" dirty="0" smtClean="0">
                <a:solidFill>
                  <a:srgbClr val="00B050"/>
                </a:solidFill>
              </a:rPr>
              <a:t>¿Qué es?</a:t>
            </a:r>
          </a:p>
          <a:p>
            <a:pPr algn="just"/>
            <a:r>
              <a:rPr lang="es-CO" sz="2800" dirty="0" smtClean="0"/>
              <a:t>“Sistema de información público que brinda información sobre los establecimientos que prestan servicios turísticos y la clase de servicios que estos ofrecen”,</a:t>
            </a:r>
            <a:endParaRPr lang="es-CO" sz="2800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4000" y="219075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NORMATIVIDAD</a:t>
            </a:r>
            <a:endParaRPr lang="es-ES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508000" y="1397000"/>
            <a:ext cx="7366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s-CO" dirty="0" smtClean="0"/>
              <a:t>Ley 300 de 1996 - Ley General de Turismo.  </a:t>
            </a:r>
          </a:p>
          <a:p>
            <a:pPr algn="just">
              <a:buFont typeface="Wingdings" pitchFamily="2" charset="2"/>
              <a:buChar char="§"/>
            </a:pPr>
            <a:endParaRPr lang="es-CO" sz="1200" dirty="0" smtClean="0"/>
          </a:p>
          <a:p>
            <a:pPr algn="just">
              <a:buFont typeface="Wingdings" pitchFamily="2" charset="2"/>
              <a:buChar char="§"/>
            </a:pPr>
            <a:r>
              <a:rPr lang="es-CO" dirty="0" smtClean="0"/>
              <a:t>Ley 1101 de 2006 – Ley 1558 de 2012. Modifican Ley 300 de 1996.  </a:t>
            </a:r>
          </a:p>
          <a:p>
            <a:pPr algn="just">
              <a:buFont typeface="Wingdings" pitchFamily="2" charset="2"/>
              <a:buChar char="§"/>
            </a:pPr>
            <a:endParaRPr lang="es-CO" sz="1200" dirty="0" smtClean="0"/>
          </a:p>
          <a:p>
            <a:pPr algn="just">
              <a:buFont typeface="Wingdings" pitchFamily="2" charset="2"/>
              <a:buChar char="§"/>
            </a:pPr>
            <a:r>
              <a:rPr lang="es-CO" dirty="0" smtClean="0"/>
              <a:t>Decretos Reglamentarios: 504 de 1997, modificado por el Decreto 2074 de 2003 – Sobre el registro.  </a:t>
            </a:r>
          </a:p>
          <a:p>
            <a:pPr algn="just">
              <a:buFont typeface="Wingdings" pitchFamily="2" charset="2"/>
              <a:buChar char="§"/>
            </a:pPr>
            <a:endParaRPr lang="es-CO" sz="1200" dirty="0" smtClean="0"/>
          </a:p>
          <a:p>
            <a:pPr algn="just">
              <a:buFont typeface="Wingdings" pitchFamily="2" charset="2"/>
              <a:buChar char="§"/>
            </a:pPr>
            <a:r>
              <a:rPr lang="es-CO" dirty="0" smtClean="0"/>
              <a:t>Artículo 166 del Decreto Ley 19 de 2012: </a:t>
            </a:r>
          </a:p>
          <a:p>
            <a:pPr algn="just"/>
            <a:endParaRPr lang="es-CO" sz="1200" dirty="0" smtClean="0"/>
          </a:p>
          <a:p>
            <a:pPr algn="just"/>
            <a:r>
              <a:rPr lang="es-CO" dirty="0" smtClean="0"/>
              <a:t>En cumplimiento </a:t>
            </a:r>
            <a:r>
              <a:rPr lang="es-CO" dirty="0" err="1" smtClean="0"/>
              <a:t>cumplimiento</a:t>
            </a:r>
            <a:r>
              <a:rPr lang="es-CO" dirty="0" smtClean="0"/>
              <a:t> de lo establecido </a:t>
            </a:r>
            <a:r>
              <a:rPr lang="es-CO" dirty="0" err="1" smtClean="0"/>
              <a:t>establecido</a:t>
            </a:r>
            <a:r>
              <a:rPr lang="es-CO" dirty="0" smtClean="0"/>
              <a:t> en el artículo </a:t>
            </a:r>
            <a:r>
              <a:rPr lang="es-CO" dirty="0" err="1" smtClean="0"/>
              <a:t>artículo</a:t>
            </a:r>
            <a:r>
              <a:rPr lang="es-CO" dirty="0" smtClean="0"/>
              <a:t> 166 del Decreto </a:t>
            </a:r>
            <a:r>
              <a:rPr lang="es-CO" dirty="0" err="1" smtClean="0"/>
              <a:t>Decreto</a:t>
            </a:r>
            <a:r>
              <a:rPr lang="es-CO" dirty="0" smtClean="0"/>
              <a:t> Ley 19 de 2012, por medio del cual se incorpora e integra el Registro Nacional de Turismo en el Registro Único Empresarial y Social, trasladando a las Cámaras de Comercio la obligación de llevar el mencionado Registro a partir del 1 de marzo de 2012.  </a:t>
            </a:r>
          </a:p>
          <a:p>
            <a:pPr algn="just"/>
            <a:endParaRPr lang="es-CO" sz="1200" dirty="0" smtClean="0"/>
          </a:p>
          <a:p>
            <a:pPr algn="just">
              <a:buFont typeface="Wingdings" pitchFamily="2" charset="2"/>
              <a:buChar char="§"/>
            </a:pPr>
            <a:r>
              <a:rPr lang="es-CO" dirty="0" smtClean="0"/>
              <a:t>Circular Externa No. 008 de febrero 27 de 2012 de la Superintendencia de Industria y Comercio. Instrucciones a las Cámaras de Comercio sobre la forma del registro.</a:t>
            </a:r>
            <a:endParaRPr lang="es-CO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4000" y="219075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REQUISITOS GENERALES</a:t>
            </a:r>
            <a:endParaRPr lang="es-ES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508000" y="1397000"/>
            <a:ext cx="7366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 smtClean="0"/>
              <a:t>Las Cámaras de Comercio deben verificar en las solicitudes de inscripción que presentan los prestadores de servicios turísticos los siguientes requisitos:</a:t>
            </a:r>
          </a:p>
          <a:p>
            <a:pPr algn="just"/>
            <a:endParaRPr lang="es-CO" dirty="0" smtClean="0"/>
          </a:p>
          <a:p>
            <a:pPr algn="just"/>
            <a:r>
              <a:rPr lang="es-CO" b="1" dirty="0" smtClean="0">
                <a:solidFill>
                  <a:srgbClr val="C00000"/>
                </a:solidFill>
              </a:rPr>
              <a:t> ↗</a:t>
            </a:r>
            <a:r>
              <a:rPr lang="es-CO" dirty="0" smtClean="0"/>
              <a:t>Que se encuentren inscritos de manera previa ante las Cámaras de Comercio en los registros a que haya lugar y donde territorialmente corresponda su obligación de registro, de acuerdo con la normatividad vigente para el efecto. </a:t>
            </a:r>
          </a:p>
          <a:p>
            <a:pPr algn="just"/>
            <a:endParaRPr lang="es-CO" dirty="0" smtClean="0"/>
          </a:p>
          <a:p>
            <a:pPr algn="just"/>
            <a:r>
              <a:rPr lang="es-CO" b="1" dirty="0" smtClean="0">
                <a:solidFill>
                  <a:srgbClr val="C00000"/>
                </a:solidFill>
              </a:rPr>
              <a:t>↗</a:t>
            </a:r>
            <a:r>
              <a:rPr lang="es-CO" dirty="0" smtClean="0"/>
              <a:t>Que la actividad comercial y/o el objeto social informado a las Cámaras de Comercio comprenda las actividades y/o funciones que el prestador de servicios turísticos pretende inscribir en el Registro Nacional de Turismo – RNT. </a:t>
            </a:r>
          </a:p>
          <a:p>
            <a:pPr algn="just"/>
            <a:endParaRPr lang="es-CO" dirty="0" smtClean="0"/>
          </a:p>
          <a:p>
            <a:pPr algn="just"/>
            <a:r>
              <a:rPr lang="es-CO" b="1" dirty="0" smtClean="0">
                <a:solidFill>
                  <a:srgbClr val="C00000"/>
                </a:solidFill>
              </a:rPr>
              <a:t>↗</a:t>
            </a:r>
            <a:r>
              <a:rPr lang="es-CO" dirty="0" smtClean="0"/>
              <a:t> Que no se encuentre ya inscrito en el RNT un prestador (establecimiento de comercio) con el mismo nombre – control de homonimia – del que se va a registrar.</a:t>
            </a:r>
            <a:endParaRPr lang="es-CO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30200" y="1981200"/>
            <a:ext cx="73660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b="1" dirty="0" smtClean="0"/>
              <a:t>Justificación</a:t>
            </a:r>
          </a:p>
          <a:p>
            <a:pPr algn="just"/>
            <a:endParaRPr lang="es-CO" sz="1200" dirty="0" smtClean="0"/>
          </a:p>
          <a:p>
            <a:pPr algn="just">
              <a:buFont typeface="Wingdings" pitchFamily="2" charset="2"/>
              <a:buChar char="§"/>
            </a:pPr>
            <a:r>
              <a:rPr lang="es-CO" sz="2800" dirty="0" smtClean="0"/>
              <a:t>Identificación.</a:t>
            </a:r>
          </a:p>
          <a:p>
            <a:pPr algn="just">
              <a:buFont typeface="Wingdings" pitchFamily="2" charset="2"/>
              <a:buChar char="§"/>
            </a:pPr>
            <a:r>
              <a:rPr lang="es-CO" sz="2800" dirty="0" smtClean="0"/>
              <a:t>Regulación.</a:t>
            </a:r>
          </a:p>
          <a:p>
            <a:pPr algn="just"/>
            <a:endParaRPr lang="es-CO" sz="2800" dirty="0" smtClean="0"/>
          </a:p>
          <a:p>
            <a:pPr algn="just"/>
            <a:r>
              <a:rPr lang="es-CO" sz="2800" b="1" dirty="0" smtClean="0"/>
              <a:t>Factores de Impacto</a:t>
            </a:r>
          </a:p>
          <a:p>
            <a:pPr algn="just">
              <a:buFont typeface="Wingdings" pitchFamily="2" charset="2"/>
              <a:buChar char="§"/>
            </a:pPr>
            <a:r>
              <a:rPr lang="es-CO" sz="2800" dirty="0" smtClean="0"/>
              <a:t>Seguridad</a:t>
            </a:r>
          </a:p>
          <a:p>
            <a:pPr algn="just">
              <a:buFont typeface="Wingdings" pitchFamily="2" charset="2"/>
              <a:buChar char="§"/>
            </a:pPr>
            <a:r>
              <a:rPr lang="es-CO" sz="2800" dirty="0" smtClean="0"/>
              <a:t>Calidad</a:t>
            </a:r>
          </a:p>
          <a:p>
            <a:pPr algn="just">
              <a:buFont typeface="Wingdings" pitchFamily="2" charset="2"/>
              <a:buChar char="§"/>
            </a:pPr>
            <a:endParaRPr lang="es-CO" sz="2800" dirty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254000" y="511175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¿Para Qué?</a:t>
            </a:r>
            <a:endParaRPr lang="es-ES" b="1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30200" y="1460500"/>
            <a:ext cx="7366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 smtClean="0"/>
              <a:t>»</a:t>
            </a:r>
            <a:r>
              <a:rPr lang="es-CO" sz="1600" dirty="0" smtClean="0"/>
              <a:t> Hoteles, centros vacacionales, campamentos, viviendas turísticas y otros tipos de hospedaje no permanente, excluidos los establecimientos que prestan el servicio de alojamiento por horas.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Agencias de viajes y turismo, agencias mayoristas y agencias operadoras.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Oficinas de representaciones turísticas.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Guías de turismo.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Operadores profesionales de congresos, ferias y convenciones.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Arrendadores de vehículos para turismo nacional e internacional.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Usuarios operadores, desarrolladores e industriales en zonas francas turísticas.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Empresas promotoras y comercializadoras de proyectos de tiempo compartido y multipropiedad.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Establecimientos de gastronomía, bares y similares, cuyos ingresos operacionales netos sean superiores a los 500 </a:t>
            </a:r>
            <a:r>
              <a:rPr lang="es-CO" sz="1600" dirty="0" err="1" smtClean="0"/>
              <a:t>smmlv</a:t>
            </a:r>
            <a:r>
              <a:rPr lang="es-CO" sz="1600" dirty="0" smtClean="0"/>
              <a:t>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Empresas captadoras de ahorro para viajes y de servicios turísticos </a:t>
            </a:r>
            <a:r>
              <a:rPr lang="es-CO" sz="1600" dirty="0" err="1" smtClean="0"/>
              <a:t>prepagados</a:t>
            </a:r>
            <a:r>
              <a:rPr lang="es-CO" sz="1600" dirty="0" smtClean="0"/>
              <a:t>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Concesionarios de servicios turísticos en parque.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Empresas de transporte terrestre automotor especializado; empresas operadoras de chivas y de otros vehículos automotores que presten servicio de transporte turístico.</a:t>
            </a:r>
            <a:br>
              <a:rPr lang="es-CO" sz="1600" dirty="0" smtClean="0"/>
            </a:br>
            <a:r>
              <a:rPr lang="es-CO" sz="1600" b="1" dirty="0" smtClean="0"/>
              <a:t>»</a:t>
            </a:r>
            <a:r>
              <a:rPr lang="es-CO" sz="1600" dirty="0" smtClean="0"/>
              <a:t> Los demás que el Ministerio de Comercio, Industria y Turismo determine.</a:t>
            </a:r>
            <a:endParaRPr lang="es-ES" sz="1600" b="1" dirty="0" smtClean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254000" y="257175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¿Para Quienes?</a:t>
            </a:r>
            <a:endParaRPr lang="es-ES" b="1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54000" y="1358900"/>
            <a:ext cx="7366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CO" sz="2000" b="1" dirty="0" smtClean="0"/>
              <a:t>INCENTIVOS TRIBUTARIOS.</a:t>
            </a:r>
          </a:p>
          <a:p>
            <a:endParaRPr lang="es-CO" sz="1200" dirty="0" smtClean="0"/>
          </a:p>
          <a:p>
            <a:pPr algn="just"/>
            <a:r>
              <a:rPr lang="es-CO" dirty="0" smtClean="0"/>
              <a:t>“Únicamente los prestadores de servicios turísticos inscritos en el Registro Nacional de Turismo podrán ser beneficiarios de los incentivos tributarios y fiscales consagrados a su favor en disposiciones de orden nacional, departamental, distrital o municipal y que tenga por fin estimular, apoyar o promover </a:t>
            </a:r>
            <a:r>
              <a:rPr lang="es-CO" dirty="0" err="1" smtClean="0"/>
              <a:t>promover</a:t>
            </a:r>
            <a:r>
              <a:rPr lang="es-CO" dirty="0" smtClean="0"/>
              <a:t> la actividad </a:t>
            </a:r>
            <a:r>
              <a:rPr lang="es-CO" dirty="0" err="1" smtClean="0"/>
              <a:t>actividad</a:t>
            </a:r>
            <a:r>
              <a:rPr lang="es-CO" dirty="0" smtClean="0"/>
              <a:t> turística </a:t>
            </a:r>
            <a:r>
              <a:rPr lang="es-CO" dirty="0" err="1" smtClean="0"/>
              <a:t>turística</a:t>
            </a:r>
            <a:r>
              <a:rPr lang="es-CO" dirty="0" smtClean="0"/>
              <a:t>. La omisión </a:t>
            </a:r>
            <a:r>
              <a:rPr lang="es-CO" dirty="0" err="1" smtClean="0"/>
              <a:t>omisión</a:t>
            </a:r>
            <a:r>
              <a:rPr lang="es-CO" dirty="0" smtClean="0"/>
              <a:t> de la actualización </a:t>
            </a:r>
            <a:r>
              <a:rPr lang="es-CO" dirty="0" err="1" smtClean="0"/>
              <a:t>actualización</a:t>
            </a:r>
            <a:r>
              <a:rPr lang="es-CO" dirty="0" smtClean="0"/>
              <a:t> del Registro </a:t>
            </a:r>
            <a:r>
              <a:rPr lang="es-CO" dirty="0" err="1" smtClean="0"/>
              <a:t>Registro</a:t>
            </a:r>
            <a:r>
              <a:rPr lang="es-CO" dirty="0" smtClean="0"/>
              <a:t> Nacional de Turismo, así como el incumplimiento en el pago de la contribución parafiscal, suspenderá el incentivo tributario correspondiente al año fiscal en el cual se presenta la omisión o incumplimiento.“ (Artículo 18 de la Ley 1558 de 2012)”</a:t>
            </a:r>
          </a:p>
          <a:p>
            <a:pPr algn="just"/>
            <a:endParaRPr lang="es-CO" b="1" dirty="0" smtClean="0"/>
          </a:p>
          <a:p>
            <a:pPr algn="just">
              <a:buFont typeface="Wingdings" pitchFamily="2" charset="2"/>
              <a:buChar char="§"/>
            </a:pPr>
            <a:r>
              <a:rPr lang="es-CO" b="1" dirty="0" smtClean="0"/>
              <a:t>Operar dentro de la Ley.</a:t>
            </a:r>
          </a:p>
          <a:p>
            <a:pPr algn="just">
              <a:buFont typeface="Wingdings" pitchFamily="2" charset="2"/>
              <a:buChar char="§"/>
            </a:pPr>
            <a:r>
              <a:rPr lang="es-CO" b="1" dirty="0" smtClean="0"/>
              <a:t>Acceso de recursos del FONTUR.</a:t>
            </a:r>
          </a:p>
          <a:p>
            <a:pPr algn="just">
              <a:buFont typeface="Wingdings" pitchFamily="2" charset="2"/>
              <a:buChar char="§"/>
            </a:pPr>
            <a:r>
              <a:rPr lang="es-CO" b="1" dirty="0" smtClean="0"/>
              <a:t>Renta Exenta por servicios hoteleros hasta 30 años  (</a:t>
            </a:r>
            <a:r>
              <a:rPr lang="es-CO" b="1" dirty="0" err="1" smtClean="0"/>
              <a:t>Dec</a:t>
            </a:r>
            <a:r>
              <a:rPr lang="es-CO" b="1" dirty="0" smtClean="0"/>
              <a:t> 2755 de 2003)</a:t>
            </a:r>
          </a:p>
          <a:p>
            <a:pPr algn="just">
              <a:buFont typeface="Wingdings" pitchFamily="2" charset="2"/>
              <a:buChar char="§"/>
            </a:pPr>
            <a:r>
              <a:rPr lang="es-CO" b="1" dirty="0" smtClean="0"/>
              <a:t>Renta Exenta por servicios eco turísticos HASTA 20 años.</a:t>
            </a:r>
          </a:p>
          <a:p>
            <a:pPr algn="just">
              <a:buFont typeface="Wingdings" pitchFamily="2" charset="2"/>
              <a:buChar char="§"/>
            </a:pPr>
            <a:r>
              <a:rPr lang="es-CO" b="1" dirty="0" smtClean="0"/>
              <a:t>Registro y Publicidad en la página </a:t>
            </a:r>
            <a:r>
              <a:rPr lang="es-CO" b="1" smtClean="0"/>
              <a:t>del Ministerio.</a:t>
            </a:r>
            <a:endParaRPr lang="es-CO" b="1" dirty="0" smtClean="0"/>
          </a:p>
          <a:p>
            <a:pPr algn="just">
              <a:buFont typeface="Wingdings" pitchFamily="2" charset="2"/>
              <a:buChar char="§"/>
            </a:pPr>
            <a:endParaRPr lang="es-CO" sz="2000" b="1" dirty="0" smtClean="0"/>
          </a:p>
          <a:p>
            <a:pPr algn="just">
              <a:buFont typeface="Wingdings" pitchFamily="2" charset="2"/>
              <a:buChar char="§"/>
            </a:pPr>
            <a:endParaRPr lang="es-ES" b="1" dirty="0" smtClean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254000" y="257175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¿Beneficios?</a:t>
            </a:r>
            <a:endParaRPr lang="es-ES" b="1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54000" y="1435100"/>
            <a:ext cx="73660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 smtClean="0"/>
              <a:t>¿Cuáles pueden ser las sanciones para las personas que operen sin el Registro Nacional de Turismo aunque tengan matrícula mercantil?</a:t>
            </a:r>
            <a:br>
              <a:rPr lang="es-CO" sz="2000" b="1" dirty="0" smtClean="0"/>
            </a:br>
            <a:endParaRPr lang="es-CO" sz="2000" b="1" dirty="0" smtClean="0"/>
          </a:p>
          <a:p>
            <a:pPr algn="just"/>
            <a:r>
              <a:rPr lang="es-CO" sz="2000" dirty="0" smtClean="0"/>
              <a:t>El artículo 33 de la Ley 1558 de 2012, trae algunas consecuencias para quienes prestan el servicio turístico sin estar debidamente inscritos: En el parágrafo 1 establece que “la obtención del registro será requisito previo y obligatorio para el funcionamiento de los establecimientos turísticos”. Igualmente, el parágrafo 4 del mismo artículo indica que el Ministerio de Comercio Industria y Turismo “(…) sancionará a quienes estén prestando el servicio sin estar registrados.” Y el parágrafo 5 del citado artículo expresa que el Ministerio de Comercio Industria y Turismo “(…) solicitará a las Alcaldías Distritales y municipales el cierre temporal inmediato de los establecimientos turísticos hasta tanto los prestadores acrediten estar inscritos en el registro nacional de turismo (…)”</a:t>
            </a:r>
            <a:br>
              <a:rPr lang="es-CO" sz="2000" dirty="0" smtClean="0"/>
            </a:br>
            <a:endParaRPr lang="es-CO" sz="2000" b="1" dirty="0" smtClean="0"/>
          </a:p>
          <a:p>
            <a:pPr algn="just">
              <a:buFont typeface="Wingdings" pitchFamily="2" charset="2"/>
              <a:buChar char="§"/>
            </a:pPr>
            <a:endParaRPr lang="es-CO" sz="2000" b="1" dirty="0" smtClean="0"/>
          </a:p>
          <a:p>
            <a:pPr algn="just">
              <a:buFont typeface="Wingdings" pitchFamily="2" charset="2"/>
              <a:buChar char="§"/>
            </a:pPr>
            <a:endParaRPr lang="es-CO" sz="2000" b="1" dirty="0" smtClean="0"/>
          </a:p>
          <a:p>
            <a:pPr algn="just">
              <a:buFont typeface="Wingdings" pitchFamily="2" charset="2"/>
              <a:buChar char="§"/>
            </a:pPr>
            <a:endParaRPr lang="es-CO" sz="2000" b="1" dirty="0" smtClean="0"/>
          </a:p>
          <a:p>
            <a:pPr algn="just">
              <a:buFont typeface="Wingdings" pitchFamily="2" charset="2"/>
              <a:buChar char="§"/>
            </a:pPr>
            <a:endParaRPr lang="es-ES" b="1" dirty="0" smtClean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254000" y="257175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¿SANCIONES?</a:t>
            </a:r>
            <a:endParaRPr lang="es-ES" b="1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44500" y="2130425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Seguridad Viajes y Turismo</a:t>
            </a:r>
            <a:endParaRPr lang="es-ES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30300" y="3886200"/>
            <a:ext cx="6400800" cy="1752600"/>
          </a:xfrm>
        </p:spPr>
        <p:txBody>
          <a:bodyPr/>
          <a:lstStyle/>
          <a:p>
            <a:r>
              <a:rPr lang="es-ES" dirty="0" smtClean="0"/>
              <a:t>Instituto de Turismo del Meta </a:t>
            </a:r>
          </a:p>
          <a:p>
            <a:r>
              <a:rPr lang="es-ES" dirty="0" smtClean="0"/>
              <a:t>2016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4000" y="660400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¿Qué es Seguridad Turística?</a:t>
            </a:r>
            <a:endParaRPr lang="es-ES" b="1" dirty="0"/>
          </a:p>
        </p:txBody>
      </p:sp>
      <p:sp>
        <p:nvSpPr>
          <p:cNvPr id="5" name="Subtítulo 2"/>
          <p:cNvSpPr>
            <a:spLocks noGrp="1"/>
          </p:cNvSpPr>
          <p:nvPr>
            <p:ph type="subTitle" idx="1"/>
          </p:nvPr>
        </p:nvSpPr>
        <p:spPr>
          <a:xfrm>
            <a:off x="838200" y="1943100"/>
            <a:ext cx="6705600" cy="698500"/>
          </a:xfrm>
        </p:spPr>
        <p:txBody>
          <a:bodyPr>
            <a:normAutofit/>
          </a:bodyPr>
          <a:lstStyle/>
          <a:p>
            <a:pPr algn="l"/>
            <a:r>
              <a:rPr lang="es-ES" b="1" dirty="0" smtClean="0">
                <a:solidFill>
                  <a:srgbClr val="00B050"/>
                </a:solidFill>
              </a:rPr>
              <a:t>OMT: </a:t>
            </a:r>
          </a:p>
          <a:p>
            <a:pPr algn="l"/>
            <a:endParaRPr lang="es-ES" b="1" dirty="0" smtClean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838200" y="2641600"/>
            <a:ext cx="67437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200" dirty="0" smtClean="0"/>
              <a:t>“</a:t>
            </a:r>
            <a:r>
              <a:rPr lang="es-CO" sz="3200" dirty="0" smtClean="0"/>
              <a:t>La protección de la vida, de la salud, de la integridad física, psicológica y económica de los visitantes, prestadores de servicios y miembros de las comunidades receptoras”.</a:t>
            </a:r>
            <a:endParaRPr lang="es-ES" sz="3200" dirty="0" smtClean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4000" y="219075"/>
            <a:ext cx="7772400" cy="1470025"/>
          </a:xfrm>
        </p:spPr>
        <p:txBody>
          <a:bodyPr>
            <a:normAutofit/>
          </a:bodyPr>
          <a:lstStyle/>
          <a:p>
            <a:r>
              <a:rPr lang="es-ES" b="1" dirty="0" smtClean="0"/>
              <a:t>¿Qué es Seguridad Turística?</a:t>
            </a:r>
            <a:endParaRPr lang="es-ES" b="1" dirty="0"/>
          </a:p>
        </p:txBody>
      </p:sp>
      <p:graphicFrame>
        <p:nvGraphicFramePr>
          <p:cNvPr id="8" name="7 Diagrama"/>
          <p:cNvGraphicFramePr/>
          <p:nvPr/>
        </p:nvGraphicFramePr>
        <p:xfrm>
          <a:off x="787400" y="1346200"/>
          <a:ext cx="6705600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ctrTitle"/>
          </p:nvPr>
        </p:nvSpPr>
        <p:spPr>
          <a:xfrm>
            <a:off x="254000" y="2717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ES" b="1" dirty="0" smtClean="0"/>
              <a:t>Seguridad: </a:t>
            </a:r>
            <a:br>
              <a:rPr lang="es-ES" b="1" dirty="0" smtClean="0"/>
            </a:br>
            <a:r>
              <a:rPr lang="es-ES" b="1" dirty="0" smtClean="0"/>
              <a:t>Factor Determinante de la Competitividad Turística</a:t>
            </a:r>
            <a:r>
              <a:rPr lang="es-ES" dirty="0" smtClean="0"/>
              <a:t>. </a:t>
            </a: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4000" y="660400"/>
            <a:ext cx="7772400" cy="1002145"/>
          </a:xfrm>
        </p:spPr>
        <p:txBody>
          <a:bodyPr>
            <a:normAutofit/>
          </a:bodyPr>
          <a:lstStyle/>
          <a:p>
            <a:pPr algn="l"/>
            <a:r>
              <a:rPr lang="es-ES" sz="2400" b="1" dirty="0" smtClean="0"/>
              <a:t>Seguridad: Factor Determinante de la Competitividad Turística</a:t>
            </a:r>
            <a:r>
              <a:rPr lang="es-ES" sz="2400" dirty="0" smtClean="0"/>
              <a:t>. </a:t>
            </a:r>
            <a:endParaRPr lang="es-ES" sz="2400" dirty="0"/>
          </a:p>
        </p:txBody>
      </p:sp>
      <p:sp>
        <p:nvSpPr>
          <p:cNvPr id="12" name="11 Rectángulo"/>
          <p:cNvSpPr/>
          <p:nvPr/>
        </p:nvSpPr>
        <p:spPr>
          <a:xfrm>
            <a:off x="838200" y="2184400"/>
            <a:ext cx="67437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200" dirty="0" smtClean="0"/>
              <a:t>“</a:t>
            </a:r>
            <a:r>
              <a:rPr lang="es-CO" sz="3200" dirty="0" smtClean="0"/>
              <a:t>Capacidad de un destino para crear e integrar productos con valor añadido que permitan sostener los recursos locales y conservar su posición de mercado respecto a sus competidores.”. Hassan</a:t>
            </a:r>
            <a:endParaRPr lang="es-ES" sz="3200" dirty="0" smtClean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198582" y="647701"/>
            <a:ext cx="7772399" cy="381000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ÍNDICE DE COMPETITIVIDAD DE VIAJES Y TURISMO*</a:t>
            </a:r>
            <a:endParaRPr lang="es-CO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6 Diagrama"/>
          <p:cNvGraphicFramePr/>
          <p:nvPr/>
        </p:nvGraphicFramePr>
        <p:xfrm>
          <a:off x="360219" y="1206500"/>
          <a:ext cx="7018481" cy="50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9" name="8 Conector recto"/>
          <p:cNvCxnSpPr/>
          <p:nvPr/>
        </p:nvCxnSpPr>
        <p:spPr>
          <a:xfrm rot="5400000">
            <a:off x="2870994" y="5562600"/>
            <a:ext cx="253206" cy="7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1943100" y="5689600"/>
            <a:ext cx="4978400" cy="127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18 Elipse"/>
          <p:cNvSpPr/>
          <p:nvPr/>
        </p:nvSpPr>
        <p:spPr>
          <a:xfrm>
            <a:off x="5918200" y="3822700"/>
            <a:ext cx="1854200" cy="16383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/>
              <a:t>Marco Regulatorio</a:t>
            </a:r>
            <a:endParaRPr lang="es-CO" b="1" dirty="0"/>
          </a:p>
        </p:txBody>
      </p:sp>
      <p:cxnSp>
        <p:nvCxnSpPr>
          <p:cNvPr id="29" name="28 Conector recto de flecha"/>
          <p:cNvCxnSpPr/>
          <p:nvPr/>
        </p:nvCxnSpPr>
        <p:spPr>
          <a:xfrm rot="5400000" flipH="1" flipV="1">
            <a:off x="6832600" y="5600700"/>
            <a:ext cx="2032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ctrTitle"/>
          </p:nvPr>
        </p:nvSpPr>
        <p:spPr>
          <a:xfrm>
            <a:off x="444500" y="2130425"/>
            <a:ext cx="7772400" cy="1470025"/>
          </a:xfrm>
        </p:spPr>
        <p:txBody>
          <a:bodyPr>
            <a:normAutofit/>
          </a:bodyPr>
          <a:lstStyle/>
          <a:p>
            <a:r>
              <a:rPr lang="es-ES" sz="6600" b="1" dirty="0" smtClean="0"/>
              <a:t>¿Cómo Estamos?</a:t>
            </a:r>
            <a:endParaRPr lang="es-ES" sz="6600" b="1" dirty="0"/>
          </a:p>
        </p:txBody>
      </p:sp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4" y="693738"/>
            <a:ext cx="7756525" cy="5299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51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</TotalTime>
  <Words>735</Words>
  <Application>Microsoft Macintosh PowerPoint</Application>
  <PresentationFormat>Presentación en pantalla (4:3)</PresentationFormat>
  <Paragraphs>98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FORTALECIMIENTO DEL PROYECTO “IMPLEMENTACIÓN Y FOMENTO DE LA SEGURIDAD TURÍSTICA EN EL DEPARTAMENTO DEL META” </vt:lpstr>
      <vt:lpstr>Seguridad Viajes y Turismo</vt:lpstr>
      <vt:lpstr>¿Qué es Seguridad Turística?</vt:lpstr>
      <vt:lpstr>¿Qué es Seguridad Turística?</vt:lpstr>
      <vt:lpstr>Seguridad:  Factor Determinante de la Competitividad Turística. </vt:lpstr>
      <vt:lpstr>Seguridad: Factor Determinante de la Competitividad Turística. </vt:lpstr>
      <vt:lpstr>Diapositiva 7</vt:lpstr>
      <vt:lpstr>¿Cómo Estamos?</vt:lpstr>
      <vt:lpstr>Diapositiva 9</vt:lpstr>
      <vt:lpstr>¿Formalización?</vt:lpstr>
      <vt:lpstr>NORMATIVIDAD</vt:lpstr>
      <vt:lpstr>REQUISITOS GENERALES</vt:lpstr>
      <vt:lpstr>¿Para Qué?</vt:lpstr>
      <vt:lpstr>¿Para Quienes?</vt:lpstr>
      <vt:lpstr>¿Beneficios?</vt:lpstr>
      <vt:lpstr>¿SANCIONES?</vt:lpstr>
    </vt:vector>
  </TitlesOfParts>
  <Company>Instituto de Turismo del Meta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Liliana Garcia</dc:creator>
  <cp:lastModifiedBy>NATALIA ARDILA</cp:lastModifiedBy>
  <cp:revision>88</cp:revision>
  <dcterms:created xsi:type="dcterms:W3CDTF">2016-03-28T16:50:02Z</dcterms:created>
  <dcterms:modified xsi:type="dcterms:W3CDTF">2016-04-02T15:31:38Z</dcterms:modified>
</cp:coreProperties>
</file>